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  <p:sldMasterId id="2147483672" r:id="rId2"/>
  </p:sldMasterIdLst>
  <p:notesMasterIdLst>
    <p:notesMasterId r:id="rId31"/>
  </p:notesMasterIdLst>
  <p:sldIdLst>
    <p:sldId id="256" r:id="rId3"/>
    <p:sldId id="304" r:id="rId4"/>
    <p:sldId id="259" r:id="rId5"/>
    <p:sldId id="308" r:id="rId6"/>
    <p:sldId id="320" r:id="rId7"/>
    <p:sldId id="289" r:id="rId8"/>
    <p:sldId id="306" r:id="rId9"/>
    <p:sldId id="307" r:id="rId10"/>
    <p:sldId id="290" r:id="rId11"/>
    <p:sldId id="297" r:id="rId12"/>
    <p:sldId id="296" r:id="rId13"/>
    <p:sldId id="273" r:id="rId14"/>
    <p:sldId id="324" r:id="rId15"/>
    <p:sldId id="309" r:id="rId16"/>
    <p:sldId id="310" r:id="rId17"/>
    <p:sldId id="312" r:id="rId18"/>
    <p:sldId id="311" r:id="rId19"/>
    <p:sldId id="325" r:id="rId20"/>
    <p:sldId id="315" r:id="rId21"/>
    <p:sldId id="317" r:id="rId22"/>
    <p:sldId id="322" r:id="rId23"/>
    <p:sldId id="323" r:id="rId24"/>
    <p:sldId id="321" r:id="rId25"/>
    <p:sldId id="318" r:id="rId26"/>
    <p:sldId id="326" r:id="rId27"/>
    <p:sldId id="327" r:id="rId28"/>
    <p:sldId id="328" r:id="rId29"/>
    <p:sldId id="319" r:id="rId30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32"/>
    </p:embeddedFont>
    <p:embeddedFont>
      <p:font typeface="DM Sans" pitchFamily="2" charset="0"/>
      <p:regular r:id="rId33"/>
      <p:bold r:id="rId34"/>
      <p:italic r:id="rId35"/>
      <p:boldItalic r:id="rId36"/>
    </p:embeddedFont>
    <p:embeddedFont>
      <p:font typeface="Nunito Light" pitchFamily="2" charset="0"/>
      <p:regular r:id="rId37"/>
      <p:italic r:id="rId38"/>
    </p:embeddedFont>
    <p:embeddedFont>
      <p:font typeface="Poppins" panose="00000500000000000000" pitchFamily="2" charset="0"/>
      <p:regular r:id="rId39"/>
      <p:bold r:id="rId40"/>
      <p:italic r:id="rId41"/>
      <p:boldItalic r:id="rId42"/>
    </p:embeddedFont>
    <p:embeddedFont>
      <p:font typeface="Segoe UI Symbol" panose="020B0502040204020203" pitchFamily="34" charset="0"/>
      <p:regular r:id="rId43"/>
    </p:embeddedFont>
    <p:embeddedFont>
      <p:font typeface="Tahoma" panose="020B0604030504040204" pitchFamily="34" charset="0"/>
      <p:regular r:id="rId44"/>
      <p:bold r:id="rId45"/>
    </p:embeddedFont>
    <p:embeddedFont>
      <p:font typeface="Work Sans" pitchFamily="2" charset="0"/>
      <p:regular r:id="rId46"/>
      <p:bold r:id="rId47"/>
      <p:italic r:id="rId48"/>
      <p:boldItalic r:id="rId4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1F6F7"/>
    <a:srgbClr val="8D8A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1F41429-F19D-44D2-A6AD-F3C20218A3C0}">
  <a:tblStyle styleId="{C1F41429-F19D-44D2-A6AD-F3C20218A3C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6F4638F-0174-4EA5-BFE1-0158330D5FFF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96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8.fntdata"/><Relationship Id="rId21" Type="http://schemas.openxmlformats.org/officeDocument/2006/relationships/slide" Target="slides/slide19.xml"/><Relationship Id="rId34" Type="http://schemas.openxmlformats.org/officeDocument/2006/relationships/font" Target="fonts/font3.fntdata"/><Relationship Id="rId42" Type="http://schemas.openxmlformats.org/officeDocument/2006/relationships/font" Target="fonts/font11.fntdata"/><Relationship Id="rId47" Type="http://schemas.openxmlformats.org/officeDocument/2006/relationships/font" Target="fonts/font16.fntdata"/><Relationship Id="rId50" Type="http://schemas.openxmlformats.org/officeDocument/2006/relationships/presProps" Target="pres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font" Target="fonts/font14.fntdata"/><Relationship Id="rId53" Type="http://schemas.openxmlformats.org/officeDocument/2006/relationships/tableStyles" Target="tableStyle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notesMaster" Target="notesMasters/notesMaster1.xml"/><Relationship Id="rId44" Type="http://schemas.openxmlformats.org/officeDocument/2006/relationships/font" Target="fonts/font13.fntdata"/><Relationship Id="rId52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font" Target="fonts/font4.fntdata"/><Relationship Id="rId43" Type="http://schemas.openxmlformats.org/officeDocument/2006/relationships/font" Target="fonts/font12.fntdata"/><Relationship Id="rId48" Type="http://schemas.openxmlformats.org/officeDocument/2006/relationships/font" Target="fonts/font17.fntdata"/><Relationship Id="rId8" Type="http://schemas.openxmlformats.org/officeDocument/2006/relationships/slide" Target="slides/slide6.xml"/><Relationship Id="rId51" Type="http://schemas.openxmlformats.org/officeDocument/2006/relationships/viewProps" Target="view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46" Type="http://schemas.openxmlformats.org/officeDocument/2006/relationships/font" Target="fonts/font15.fntdata"/><Relationship Id="rId20" Type="http://schemas.openxmlformats.org/officeDocument/2006/relationships/slide" Target="slides/slide18.xml"/><Relationship Id="rId41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5.fntdata"/><Relationship Id="rId49" Type="http://schemas.openxmlformats.org/officeDocument/2006/relationships/font" Target="fonts/font18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221ea6f348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221ea6f348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6">
          <a:extLst>
            <a:ext uri="{FF2B5EF4-FFF2-40B4-BE49-F238E27FC236}">
              <a16:creationId xmlns:a16="http://schemas.microsoft.com/office/drawing/2014/main" id="{74823EB6-5072-F4D0-58BF-7986F07FAE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7" name="Google Shape;1067;g54dda1946d_4_2679:notes">
            <a:extLst>
              <a:ext uri="{FF2B5EF4-FFF2-40B4-BE49-F238E27FC236}">
                <a16:creationId xmlns:a16="http://schemas.microsoft.com/office/drawing/2014/main" id="{76B91A57-E351-59D2-B321-CC2366D5540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8" name="Google Shape;1068;g54dda1946d_4_2679:notes">
            <a:extLst>
              <a:ext uri="{FF2B5EF4-FFF2-40B4-BE49-F238E27FC236}">
                <a16:creationId xmlns:a16="http://schemas.microsoft.com/office/drawing/2014/main" id="{E5BCF349-9403-2976-94F1-AC4B243A5E5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7189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1" name="Google Shape;1201;g172b1845856_1_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2" name="Google Shape;1202;g172b1845856_1_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0">
          <a:extLst>
            <a:ext uri="{FF2B5EF4-FFF2-40B4-BE49-F238E27FC236}">
              <a16:creationId xmlns:a16="http://schemas.microsoft.com/office/drawing/2014/main" id="{39F86435-0AF9-6450-69F8-A343F7AAC9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g133f6155f6d_0_69:notes">
            <a:extLst>
              <a:ext uri="{FF2B5EF4-FFF2-40B4-BE49-F238E27FC236}">
                <a16:creationId xmlns:a16="http://schemas.microsoft.com/office/drawing/2014/main" id="{FA191599-81D9-7D40-404E-45E80A8287D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2" name="Google Shape;942;g133f6155f6d_0_69:notes">
            <a:extLst>
              <a:ext uri="{FF2B5EF4-FFF2-40B4-BE49-F238E27FC236}">
                <a16:creationId xmlns:a16="http://schemas.microsoft.com/office/drawing/2014/main" id="{B606CE76-84AD-750A-E321-831922F2102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95807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1">
          <a:extLst>
            <a:ext uri="{FF2B5EF4-FFF2-40B4-BE49-F238E27FC236}">
              <a16:creationId xmlns:a16="http://schemas.microsoft.com/office/drawing/2014/main" id="{B9CF3B1C-2B4D-1738-A371-472DEA0CA7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54dda1946d_6_322:notes">
            <a:extLst>
              <a:ext uri="{FF2B5EF4-FFF2-40B4-BE49-F238E27FC236}">
                <a16:creationId xmlns:a16="http://schemas.microsoft.com/office/drawing/2014/main" id="{603DEBB3-C422-C752-377C-1331D175207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54dda1946d_6_322:notes">
            <a:extLst>
              <a:ext uri="{FF2B5EF4-FFF2-40B4-BE49-F238E27FC236}">
                <a16:creationId xmlns:a16="http://schemas.microsoft.com/office/drawing/2014/main" id="{E0A35C5F-162D-191B-F662-6A4CB4C90DD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21836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g133f6155f6d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2" name="Google Shape;942;g133f6155f6d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0">
          <a:extLst>
            <a:ext uri="{FF2B5EF4-FFF2-40B4-BE49-F238E27FC236}">
              <a16:creationId xmlns:a16="http://schemas.microsoft.com/office/drawing/2014/main" id="{28C08A93-59B7-6AB1-34D5-57265CD946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g133f6155f6d_0_69:notes">
            <a:extLst>
              <a:ext uri="{FF2B5EF4-FFF2-40B4-BE49-F238E27FC236}">
                <a16:creationId xmlns:a16="http://schemas.microsoft.com/office/drawing/2014/main" id="{E25CA188-4E33-108E-7C3C-C49B6FF1B6A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2" name="Google Shape;942;g133f6155f6d_0_69:notes">
            <a:extLst>
              <a:ext uri="{FF2B5EF4-FFF2-40B4-BE49-F238E27FC236}">
                <a16:creationId xmlns:a16="http://schemas.microsoft.com/office/drawing/2014/main" id="{9CF52ADA-DFF2-642A-5368-47FC0828B9F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83728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0">
          <a:extLst>
            <a:ext uri="{FF2B5EF4-FFF2-40B4-BE49-F238E27FC236}">
              <a16:creationId xmlns:a16="http://schemas.microsoft.com/office/drawing/2014/main" id="{868E4ABA-F46D-4B83-3591-88A3495683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g133f6155f6d_0_69:notes">
            <a:extLst>
              <a:ext uri="{FF2B5EF4-FFF2-40B4-BE49-F238E27FC236}">
                <a16:creationId xmlns:a16="http://schemas.microsoft.com/office/drawing/2014/main" id="{824430DC-5E82-FB20-E1A7-3D6EE26B133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2" name="Google Shape;942;g133f6155f6d_0_69:notes">
            <a:extLst>
              <a:ext uri="{FF2B5EF4-FFF2-40B4-BE49-F238E27FC236}">
                <a16:creationId xmlns:a16="http://schemas.microsoft.com/office/drawing/2014/main" id="{FCD0EAF2-E370-E20A-F6CF-320EE27308D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02731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7" name="Google Shape;1067;g54dda1946d_4_26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8" name="Google Shape;1068;g54dda1946d_4_26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6">
          <a:extLst>
            <a:ext uri="{FF2B5EF4-FFF2-40B4-BE49-F238E27FC236}">
              <a16:creationId xmlns:a16="http://schemas.microsoft.com/office/drawing/2014/main" id="{8C44C3A8-B3F5-26CC-C8B2-800A907112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7" name="Google Shape;1067;g54dda1946d_4_2679:notes">
            <a:extLst>
              <a:ext uri="{FF2B5EF4-FFF2-40B4-BE49-F238E27FC236}">
                <a16:creationId xmlns:a16="http://schemas.microsoft.com/office/drawing/2014/main" id="{58531C42-7CC9-35FB-4831-B5621AA0F89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8" name="Google Shape;1068;g54dda1946d_4_2679:notes">
            <a:extLst>
              <a:ext uri="{FF2B5EF4-FFF2-40B4-BE49-F238E27FC236}">
                <a16:creationId xmlns:a16="http://schemas.microsoft.com/office/drawing/2014/main" id="{7334FD40-849B-B347-4DDF-563BC9C57D9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100275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5800" y="643325"/>
            <a:ext cx="7712400" cy="160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7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982850" y="2263675"/>
            <a:ext cx="4867200" cy="4146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title" idx="2" hasCustomPrompt="1"/>
          </p:nvPr>
        </p:nvSpPr>
        <p:spPr>
          <a:xfrm>
            <a:off x="1810200" y="1635958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" name="Google Shape;55;p13"/>
          <p:cNvSpPr txBox="1">
            <a:spLocks noGrp="1"/>
          </p:cNvSpPr>
          <p:nvPr>
            <p:ph type="title" idx="3" hasCustomPrompt="1"/>
          </p:nvPr>
        </p:nvSpPr>
        <p:spPr>
          <a:xfrm>
            <a:off x="3007400" y="323129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6" name="Google Shape;56;p13"/>
          <p:cNvSpPr txBox="1">
            <a:spLocks noGrp="1"/>
          </p:cNvSpPr>
          <p:nvPr>
            <p:ph type="title" idx="4" hasCustomPrompt="1"/>
          </p:nvPr>
        </p:nvSpPr>
        <p:spPr>
          <a:xfrm>
            <a:off x="4204675" y="1635958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5" hasCustomPrompt="1"/>
          </p:nvPr>
        </p:nvSpPr>
        <p:spPr>
          <a:xfrm>
            <a:off x="5401852" y="323129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>
            <a:spLocks noGrp="1"/>
          </p:cNvSpPr>
          <p:nvPr>
            <p:ph type="title" idx="6" hasCustomPrompt="1"/>
          </p:nvPr>
        </p:nvSpPr>
        <p:spPr>
          <a:xfrm>
            <a:off x="6599150" y="1635958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1"/>
          </p:nvPr>
        </p:nvSpPr>
        <p:spPr>
          <a:xfrm>
            <a:off x="1024800" y="2169775"/>
            <a:ext cx="2305500" cy="82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7"/>
          </p:nvPr>
        </p:nvSpPr>
        <p:spPr>
          <a:xfrm>
            <a:off x="3419275" y="2169775"/>
            <a:ext cx="2305500" cy="82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8"/>
          </p:nvPr>
        </p:nvSpPr>
        <p:spPr>
          <a:xfrm>
            <a:off x="5813750" y="2169775"/>
            <a:ext cx="2305500" cy="82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9"/>
          </p:nvPr>
        </p:nvSpPr>
        <p:spPr>
          <a:xfrm>
            <a:off x="2222000" y="3781100"/>
            <a:ext cx="2305500" cy="82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3"/>
          </p:nvPr>
        </p:nvSpPr>
        <p:spPr>
          <a:xfrm>
            <a:off x="4616475" y="3781100"/>
            <a:ext cx="2305500" cy="82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0_1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5"/>
          <p:cNvSpPr/>
          <p:nvPr/>
        </p:nvSpPr>
        <p:spPr>
          <a:xfrm>
            <a:off x="7153968" y="4708562"/>
            <a:ext cx="1709844" cy="331981"/>
          </a:xfrm>
          <a:custGeom>
            <a:avLst/>
            <a:gdLst/>
            <a:ahLst/>
            <a:cxnLst/>
            <a:rect l="l" t="t" r="r" b="b"/>
            <a:pathLst>
              <a:path w="28863" h="5604" extrusionOk="0">
                <a:moveTo>
                  <a:pt x="8696" y="1"/>
                </a:moveTo>
                <a:cubicBezTo>
                  <a:pt x="8218" y="1"/>
                  <a:pt x="7710" y="104"/>
                  <a:pt x="7163" y="261"/>
                </a:cubicBezTo>
                <a:cubicBezTo>
                  <a:pt x="5679" y="591"/>
                  <a:pt x="4145" y="1432"/>
                  <a:pt x="3964" y="2784"/>
                </a:cubicBezTo>
                <a:cubicBezTo>
                  <a:pt x="3632" y="2596"/>
                  <a:pt x="3283" y="2513"/>
                  <a:pt x="2941" y="2513"/>
                </a:cubicBezTo>
                <a:cubicBezTo>
                  <a:pt x="1395" y="2513"/>
                  <a:pt x="1" y="4213"/>
                  <a:pt x="1095" y="5604"/>
                </a:cubicBezTo>
                <a:lnTo>
                  <a:pt x="28863" y="5439"/>
                </a:lnTo>
                <a:cubicBezTo>
                  <a:pt x="27818" y="4518"/>
                  <a:pt x="25158" y="2415"/>
                  <a:pt x="23384" y="2415"/>
                </a:cubicBezTo>
                <a:cubicBezTo>
                  <a:pt x="22807" y="2415"/>
                  <a:pt x="22323" y="2638"/>
                  <a:pt x="22020" y="3196"/>
                </a:cubicBezTo>
                <a:cubicBezTo>
                  <a:pt x="20578" y="2264"/>
                  <a:pt x="18780" y="1089"/>
                  <a:pt x="17354" y="1089"/>
                </a:cubicBezTo>
                <a:cubicBezTo>
                  <a:pt x="16888" y="1089"/>
                  <a:pt x="16461" y="1214"/>
                  <a:pt x="16100" y="1515"/>
                </a:cubicBezTo>
                <a:cubicBezTo>
                  <a:pt x="15284" y="407"/>
                  <a:pt x="14159" y="98"/>
                  <a:pt x="13043" y="98"/>
                </a:cubicBezTo>
                <a:cubicBezTo>
                  <a:pt x="12897" y="98"/>
                  <a:pt x="12750" y="103"/>
                  <a:pt x="12604" y="113"/>
                </a:cubicBezTo>
                <a:cubicBezTo>
                  <a:pt x="11631" y="195"/>
                  <a:pt x="10856" y="30"/>
                  <a:pt x="10576" y="756"/>
                </a:cubicBezTo>
                <a:cubicBezTo>
                  <a:pt x="9988" y="206"/>
                  <a:pt x="9371" y="1"/>
                  <a:pt x="869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15"/>
          <p:cNvSpPr/>
          <p:nvPr/>
        </p:nvSpPr>
        <p:spPr>
          <a:xfrm>
            <a:off x="178658" y="4742800"/>
            <a:ext cx="1833537" cy="263500"/>
          </a:xfrm>
          <a:custGeom>
            <a:avLst/>
            <a:gdLst/>
            <a:ahLst/>
            <a:cxnLst/>
            <a:rect l="l" t="t" r="r" b="b"/>
            <a:pathLst>
              <a:path w="30951" h="4448" extrusionOk="0">
                <a:moveTo>
                  <a:pt x="10374" y="1"/>
                </a:moveTo>
                <a:cubicBezTo>
                  <a:pt x="9167" y="1"/>
                  <a:pt x="8067" y="382"/>
                  <a:pt x="7750" y="1298"/>
                </a:cubicBezTo>
                <a:cubicBezTo>
                  <a:pt x="7035" y="904"/>
                  <a:pt x="6341" y="717"/>
                  <a:pt x="5666" y="717"/>
                </a:cubicBezTo>
                <a:cubicBezTo>
                  <a:pt x="4643" y="717"/>
                  <a:pt x="3664" y="1146"/>
                  <a:pt x="2721" y="1941"/>
                </a:cubicBezTo>
                <a:cubicBezTo>
                  <a:pt x="2160" y="2435"/>
                  <a:pt x="0" y="3540"/>
                  <a:pt x="676" y="4431"/>
                </a:cubicBezTo>
                <a:lnTo>
                  <a:pt x="30951" y="4447"/>
                </a:lnTo>
                <a:cubicBezTo>
                  <a:pt x="29945" y="3106"/>
                  <a:pt x="26113" y="1484"/>
                  <a:pt x="23847" y="1484"/>
                </a:cubicBezTo>
                <a:cubicBezTo>
                  <a:pt x="23104" y="1484"/>
                  <a:pt x="22530" y="1658"/>
                  <a:pt x="22277" y="2073"/>
                </a:cubicBezTo>
                <a:cubicBezTo>
                  <a:pt x="21063" y="1457"/>
                  <a:pt x="19533" y="1083"/>
                  <a:pt x="18225" y="1083"/>
                </a:cubicBezTo>
                <a:cubicBezTo>
                  <a:pt x="16975" y="1083"/>
                  <a:pt x="15928" y="1424"/>
                  <a:pt x="15550" y="2221"/>
                </a:cubicBezTo>
                <a:cubicBezTo>
                  <a:pt x="14692" y="1413"/>
                  <a:pt x="13406" y="589"/>
                  <a:pt x="12037" y="226"/>
                </a:cubicBezTo>
                <a:cubicBezTo>
                  <a:pt x="11504" y="81"/>
                  <a:pt x="10928" y="1"/>
                  <a:pt x="1037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15"/>
          <p:cNvSpPr/>
          <p:nvPr/>
        </p:nvSpPr>
        <p:spPr>
          <a:xfrm>
            <a:off x="2786918" y="87753"/>
            <a:ext cx="1709844" cy="331981"/>
          </a:xfrm>
          <a:custGeom>
            <a:avLst/>
            <a:gdLst/>
            <a:ahLst/>
            <a:cxnLst/>
            <a:rect l="l" t="t" r="r" b="b"/>
            <a:pathLst>
              <a:path w="28863" h="5604" extrusionOk="0">
                <a:moveTo>
                  <a:pt x="8696" y="1"/>
                </a:moveTo>
                <a:cubicBezTo>
                  <a:pt x="8218" y="1"/>
                  <a:pt x="7710" y="104"/>
                  <a:pt x="7163" y="261"/>
                </a:cubicBezTo>
                <a:cubicBezTo>
                  <a:pt x="5679" y="591"/>
                  <a:pt x="4145" y="1432"/>
                  <a:pt x="3964" y="2784"/>
                </a:cubicBezTo>
                <a:cubicBezTo>
                  <a:pt x="3632" y="2596"/>
                  <a:pt x="3283" y="2513"/>
                  <a:pt x="2941" y="2513"/>
                </a:cubicBezTo>
                <a:cubicBezTo>
                  <a:pt x="1395" y="2513"/>
                  <a:pt x="1" y="4213"/>
                  <a:pt x="1095" y="5604"/>
                </a:cubicBezTo>
                <a:lnTo>
                  <a:pt x="28863" y="5439"/>
                </a:lnTo>
                <a:cubicBezTo>
                  <a:pt x="27818" y="4518"/>
                  <a:pt x="25158" y="2415"/>
                  <a:pt x="23384" y="2415"/>
                </a:cubicBezTo>
                <a:cubicBezTo>
                  <a:pt x="22807" y="2415"/>
                  <a:pt x="22323" y="2638"/>
                  <a:pt x="22020" y="3196"/>
                </a:cubicBezTo>
                <a:cubicBezTo>
                  <a:pt x="20578" y="2264"/>
                  <a:pt x="18780" y="1089"/>
                  <a:pt x="17354" y="1089"/>
                </a:cubicBezTo>
                <a:cubicBezTo>
                  <a:pt x="16888" y="1089"/>
                  <a:pt x="16461" y="1214"/>
                  <a:pt x="16100" y="1515"/>
                </a:cubicBezTo>
                <a:cubicBezTo>
                  <a:pt x="15284" y="407"/>
                  <a:pt x="14159" y="98"/>
                  <a:pt x="13043" y="98"/>
                </a:cubicBezTo>
                <a:cubicBezTo>
                  <a:pt x="12897" y="98"/>
                  <a:pt x="12750" y="103"/>
                  <a:pt x="12604" y="113"/>
                </a:cubicBezTo>
                <a:cubicBezTo>
                  <a:pt x="11631" y="195"/>
                  <a:pt x="10856" y="30"/>
                  <a:pt x="10576" y="756"/>
                </a:cubicBezTo>
                <a:cubicBezTo>
                  <a:pt x="9988" y="206"/>
                  <a:pt x="9371" y="1"/>
                  <a:pt x="869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4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>
            <a:spLocks noGrp="1"/>
          </p:cNvSpPr>
          <p:nvPr>
            <p:ph type="subTitle" idx="1"/>
          </p:nvPr>
        </p:nvSpPr>
        <p:spPr>
          <a:xfrm>
            <a:off x="2594800" y="1174375"/>
            <a:ext cx="3954300" cy="8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6"/>
          <p:cNvSpPr/>
          <p:nvPr/>
        </p:nvSpPr>
        <p:spPr>
          <a:xfrm>
            <a:off x="4839268" y="87753"/>
            <a:ext cx="1709844" cy="331981"/>
          </a:xfrm>
          <a:custGeom>
            <a:avLst/>
            <a:gdLst/>
            <a:ahLst/>
            <a:cxnLst/>
            <a:rect l="l" t="t" r="r" b="b"/>
            <a:pathLst>
              <a:path w="28863" h="5604" extrusionOk="0">
                <a:moveTo>
                  <a:pt x="8696" y="1"/>
                </a:moveTo>
                <a:cubicBezTo>
                  <a:pt x="8218" y="1"/>
                  <a:pt x="7710" y="104"/>
                  <a:pt x="7163" y="261"/>
                </a:cubicBezTo>
                <a:cubicBezTo>
                  <a:pt x="5679" y="591"/>
                  <a:pt x="4145" y="1432"/>
                  <a:pt x="3964" y="2784"/>
                </a:cubicBezTo>
                <a:cubicBezTo>
                  <a:pt x="3632" y="2596"/>
                  <a:pt x="3283" y="2513"/>
                  <a:pt x="2941" y="2513"/>
                </a:cubicBezTo>
                <a:cubicBezTo>
                  <a:pt x="1395" y="2513"/>
                  <a:pt x="1" y="4213"/>
                  <a:pt x="1095" y="5604"/>
                </a:cubicBezTo>
                <a:lnTo>
                  <a:pt x="28863" y="5439"/>
                </a:lnTo>
                <a:cubicBezTo>
                  <a:pt x="27818" y="4518"/>
                  <a:pt x="25158" y="2415"/>
                  <a:pt x="23384" y="2415"/>
                </a:cubicBezTo>
                <a:cubicBezTo>
                  <a:pt x="22807" y="2415"/>
                  <a:pt x="22323" y="2638"/>
                  <a:pt x="22020" y="3196"/>
                </a:cubicBezTo>
                <a:cubicBezTo>
                  <a:pt x="20578" y="2264"/>
                  <a:pt x="18780" y="1089"/>
                  <a:pt x="17354" y="1089"/>
                </a:cubicBezTo>
                <a:cubicBezTo>
                  <a:pt x="16888" y="1089"/>
                  <a:pt x="16461" y="1214"/>
                  <a:pt x="16100" y="1515"/>
                </a:cubicBezTo>
                <a:cubicBezTo>
                  <a:pt x="15284" y="407"/>
                  <a:pt x="14159" y="98"/>
                  <a:pt x="13043" y="98"/>
                </a:cubicBezTo>
                <a:cubicBezTo>
                  <a:pt x="12897" y="98"/>
                  <a:pt x="12750" y="103"/>
                  <a:pt x="12604" y="113"/>
                </a:cubicBezTo>
                <a:cubicBezTo>
                  <a:pt x="11631" y="195"/>
                  <a:pt x="10856" y="30"/>
                  <a:pt x="10576" y="756"/>
                </a:cubicBezTo>
                <a:cubicBezTo>
                  <a:pt x="9988" y="206"/>
                  <a:pt x="9371" y="1"/>
                  <a:pt x="869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8"/>
          <p:cNvSpPr txBox="1">
            <a:spLocks noGrp="1"/>
          </p:cNvSpPr>
          <p:nvPr>
            <p:ph type="subTitle" idx="1"/>
          </p:nvPr>
        </p:nvSpPr>
        <p:spPr>
          <a:xfrm>
            <a:off x="1156788" y="1857175"/>
            <a:ext cx="3262800" cy="10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8"/>
          <p:cNvSpPr txBox="1">
            <a:spLocks noGrp="1"/>
          </p:cNvSpPr>
          <p:nvPr>
            <p:ph type="subTitle" idx="2"/>
          </p:nvPr>
        </p:nvSpPr>
        <p:spPr>
          <a:xfrm>
            <a:off x="4724413" y="1857175"/>
            <a:ext cx="3262800" cy="10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8"/>
          <p:cNvSpPr txBox="1">
            <a:spLocks noGrp="1"/>
          </p:cNvSpPr>
          <p:nvPr>
            <p:ph type="subTitle" idx="3"/>
          </p:nvPr>
        </p:nvSpPr>
        <p:spPr>
          <a:xfrm>
            <a:off x="1156788" y="3349104"/>
            <a:ext cx="3262800" cy="10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8"/>
          <p:cNvSpPr txBox="1">
            <a:spLocks noGrp="1"/>
          </p:cNvSpPr>
          <p:nvPr>
            <p:ph type="subTitle" idx="4"/>
          </p:nvPr>
        </p:nvSpPr>
        <p:spPr>
          <a:xfrm>
            <a:off x="4724413" y="3349104"/>
            <a:ext cx="3262800" cy="10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8"/>
          <p:cNvSpPr txBox="1">
            <a:spLocks noGrp="1"/>
          </p:cNvSpPr>
          <p:nvPr>
            <p:ph type="subTitle" idx="5"/>
          </p:nvPr>
        </p:nvSpPr>
        <p:spPr>
          <a:xfrm>
            <a:off x="1156787" y="1565850"/>
            <a:ext cx="32628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2" name="Google Shape;92;p18"/>
          <p:cNvSpPr txBox="1">
            <a:spLocks noGrp="1"/>
          </p:cNvSpPr>
          <p:nvPr>
            <p:ph type="subTitle" idx="6"/>
          </p:nvPr>
        </p:nvSpPr>
        <p:spPr>
          <a:xfrm>
            <a:off x="1156787" y="3055075"/>
            <a:ext cx="32628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3" name="Google Shape;93;p18"/>
          <p:cNvSpPr txBox="1">
            <a:spLocks noGrp="1"/>
          </p:cNvSpPr>
          <p:nvPr>
            <p:ph type="subTitle" idx="7"/>
          </p:nvPr>
        </p:nvSpPr>
        <p:spPr>
          <a:xfrm>
            <a:off x="4724391" y="1565850"/>
            <a:ext cx="32628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4" name="Google Shape;94;p18"/>
          <p:cNvSpPr txBox="1">
            <a:spLocks noGrp="1"/>
          </p:cNvSpPr>
          <p:nvPr>
            <p:ph type="subTitle" idx="8"/>
          </p:nvPr>
        </p:nvSpPr>
        <p:spPr>
          <a:xfrm>
            <a:off x="4724391" y="3055075"/>
            <a:ext cx="32628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5" name="Google Shape;95;p18"/>
          <p:cNvSpPr/>
          <p:nvPr/>
        </p:nvSpPr>
        <p:spPr>
          <a:xfrm>
            <a:off x="178658" y="4708562"/>
            <a:ext cx="1709844" cy="331981"/>
          </a:xfrm>
          <a:custGeom>
            <a:avLst/>
            <a:gdLst/>
            <a:ahLst/>
            <a:cxnLst/>
            <a:rect l="l" t="t" r="r" b="b"/>
            <a:pathLst>
              <a:path w="28863" h="5604" extrusionOk="0">
                <a:moveTo>
                  <a:pt x="8696" y="1"/>
                </a:moveTo>
                <a:cubicBezTo>
                  <a:pt x="8218" y="1"/>
                  <a:pt x="7710" y="104"/>
                  <a:pt x="7163" y="261"/>
                </a:cubicBezTo>
                <a:cubicBezTo>
                  <a:pt x="5679" y="591"/>
                  <a:pt x="4145" y="1432"/>
                  <a:pt x="3964" y="2784"/>
                </a:cubicBezTo>
                <a:cubicBezTo>
                  <a:pt x="3632" y="2596"/>
                  <a:pt x="3283" y="2513"/>
                  <a:pt x="2941" y="2513"/>
                </a:cubicBezTo>
                <a:cubicBezTo>
                  <a:pt x="1395" y="2513"/>
                  <a:pt x="1" y="4213"/>
                  <a:pt x="1095" y="5604"/>
                </a:cubicBezTo>
                <a:lnTo>
                  <a:pt x="28863" y="5439"/>
                </a:lnTo>
                <a:cubicBezTo>
                  <a:pt x="27818" y="4518"/>
                  <a:pt x="25158" y="2415"/>
                  <a:pt x="23384" y="2415"/>
                </a:cubicBezTo>
                <a:cubicBezTo>
                  <a:pt x="22807" y="2415"/>
                  <a:pt x="22323" y="2638"/>
                  <a:pt x="22020" y="3196"/>
                </a:cubicBezTo>
                <a:cubicBezTo>
                  <a:pt x="20578" y="2264"/>
                  <a:pt x="18780" y="1089"/>
                  <a:pt x="17354" y="1089"/>
                </a:cubicBezTo>
                <a:cubicBezTo>
                  <a:pt x="16888" y="1089"/>
                  <a:pt x="16461" y="1214"/>
                  <a:pt x="16100" y="1515"/>
                </a:cubicBezTo>
                <a:cubicBezTo>
                  <a:pt x="15284" y="407"/>
                  <a:pt x="14159" y="98"/>
                  <a:pt x="13043" y="98"/>
                </a:cubicBezTo>
                <a:cubicBezTo>
                  <a:pt x="12897" y="98"/>
                  <a:pt x="12750" y="103"/>
                  <a:pt x="12604" y="113"/>
                </a:cubicBezTo>
                <a:cubicBezTo>
                  <a:pt x="11631" y="195"/>
                  <a:pt x="10856" y="30"/>
                  <a:pt x="10576" y="756"/>
                </a:cubicBezTo>
                <a:cubicBezTo>
                  <a:pt x="9988" y="206"/>
                  <a:pt x="9371" y="1"/>
                  <a:pt x="869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18"/>
          <p:cNvSpPr/>
          <p:nvPr/>
        </p:nvSpPr>
        <p:spPr>
          <a:xfrm>
            <a:off x="7030275" y="4742800"/>
            <a:ext cx="1833537" cy="263500"/>
          </a:xfrm>
          <a:custGeom>
            <a:avLst/>
            <a:gdLst/>
            <a:ahLst/>
            <a:cxnLst/>
            <a:rect l="l" t="t" r="r" b="b"/>
            <a:pathLst>
              <a:path w="30951" h="4448" extrusionOk="0">
                <a:moveTo>
                  <a:pt x="10374" y="1"/>
                </a:moveTo>
                <a:cubicBezTo>
                  <a:pt x="9167" y="1"/>
                  <a:pt x="8067" y="382"/>
                  <a:pt x="7750" y="1298"/>
                </a:cubicBezTo>
                <a:cubicBezTo>
                  <a:pt x="7035" y="904"/>
                  <a:pt x="6341" y="717"/>
                  <a:pt x="5666" y="717"/>
                </a:cubicBezTo>
                <a:cubicBezTo>
                  <a:pt x="4643" y="717"/>
                  <a:pt x="3664" y="1146"/>
                  <a:pt x="2721" y="1941"/>
                </a:cubicBezTo>
                <a:cubicBezTo>
                  <a:pt x="2160" y="2435"/>
                  <a:pt x="0" y="3540"/>
                  <a:pt x="676" y="4431"/>
                </a:cubicBezTo>
                <a:lnTo>
                  <a:pt x="30951" y="4447"/>
                </a:lnTo>
                <a:cubicBezTo>
                  <a:pt x="29945" y="3106"/>
                  <a:pt x="26113" y="1484"/>
                  <a:pt x="23847" y="1484"/>
                </a:cubicBezTo>
                <a:cubicBezTo>
                  <a:pt x="23104" y="1484"/>
                  <a:pt x="22530" y="1658"/>
                  <a:pt x="22277" y="2073"/>
                </a:cubicBezTo>
                <a:cubicBezTo>
                  <a:pt x="21063" y="1457"/>
                  <a:pt x="19533" y="1083"/>
                  <a:pt x="18225" y="1083"/>
                </a:cubicBezTo>
                <a:cubicBezTo>
                  <a:pt x="16975" y="1083"/>
                  <a:pt x="15928" y="1424"/>
                  <a:pt x="15550" y="2221"/>
                </a:cubicBezTo>
                <a:cubicBezTo>
                  <a:pt x="14692" y="1413"/>
                  <a:pt x="13406" y="589"/>
                  <a:pt x="12037" y="226"/>
                </a:cubicBezTo>
                <a:cubicBezTo>
                  <a:pt x="11504" y="81"/>
                  <a:pt x="10928" y="1"/>
                  <a:pt x="1037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8"/>
          <p:cNvSpPr/>
          <p:nvPr/>
        </p:nvSpPr>
        <p:spPr>
          <a:xfrm>
            <a:off x="4545708" y="87753"/>
            <a:ext cx="1709844" cy="331981"/>
          </a:xfrm>
          <a:custGeom>
            <a:avLst/>
            <a:gdLst/>
            <a:ahLst/>
            <a:cxnLst/>
            <a:rect l="l" t="t" r="r" b="b"/>
            <a:pathLst>
              <a:path w="28863" h="5604" extrusionOk="0">
                <a:moveTo>
                  <a:pt x="8696" y="1"/>
                </a:moveTo>
                <a:cubicBezTo>
                  <a:pt x="8218" y="1"/>
                  <a:pt x="7710" y="104"/>
                  <a:pt x="7163" y="261"/>
                </a:cubicBezTo>
                <a:cubicBezTo>
                  <a:pt x="5679" y="591"/>
                  <a:pt x="4145" y="1432"/>
                  <a:pt x="3964" y="2784"/>
                </a:cubicBezTo>
                <a:cubicBezTo>
                  <a:pt x="3632" y="2596"/>
                  <a:pt x="3283" y="2513"/>
                  <a:pt x="2941" y="2513"/>
                </a:cubicBezTo>
                <a:cubicBezTo>
                  <a:pt x="1395" y="2513"/>
                  <a:pt x="1" y="4213"/>
                  <a:pt x="1095" y="5604"/>
                </a:cubicBezTo>
                <a:lnTo>
                  <a:pt x="28863" y="5439"/>
                </a:lnTo>
                <a:cubicBezTo>
                  <a:pt x="27818" y="4518"/>
                  <a:pt x="25158" y="2415"/>
                  <a:pt x="23384" y="2415"/>
                </a:cubicBezTo>
                <a:cubicBezTo>
                  <a:pt x="22807" y="2415"/>
                  <a:pt x="22323" y="2638"/>
                  <a:pt x="22020" y="3196"/>
                </a:cubicBezTo>
                <a:cubicBezTo>
                  <a:pt x="20578" y="2264"/>
                  <a:pt x="18780" y="1089"/>
                  <a:pt x="17354" y="1089"/>
                </a:cubicBezTo>
                <a:cubicBezTo>
                  <a:pt x="16888" y="1089"/>
                  <a:pt x="16461" y="1214"/>
                  <a:pt x="16100" y="1515"/>
                </a:cubicBezTo>
                <a:cubicBezTo>
                  <a:pt x="15284" y="407"/>
                  <a:pt x="14159" y="98"/>
                  <a:pt x="13043" y="98"/>
                </a:cubicBezTo>
                <a:cubicBezTo>
                  <a:pt x="12897" y="98"/>
                  <a:pt x="12750" y="103"/>
                  <a:pt x="12604" y="113"/>
                </a:cubicBezTo>
                <a:cubicBezTo>
                  <a:pt x="11631" y="195"/>
                  <a:pt x="10856" y="30"/>
                  <a:pt x="10576" y="756"/>
                </a:cubicBezTo>
                <a:cubicBezTo>
                  <a:pt x="9988" y="206"/>
                  <a:pt x="9371" y="1"/>
                  <a:pt x="869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9"/>
          <p:cNvSpPr txBox="1">
            <a:spLocks noGrp="1"/>
          </p:cNvSpPr>
          <p:nvPr>
            <p:ph type="subTitle" idx="1"/>
          </p:nvPr>
        </p:nvSpPr>
        <p:spPr>
          <a:xfrm>
            <a:off x="719700" y="1776346"/>
            <a:ext cx="24036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9"/>
          <p:cNvSpPr txBox="1">
            <a:spLocks noGrp="1"/>
          </p:cNvSpPr>
          <p:nvPr>
            <p:ph type="subTitle" idx="2"/>
          </p:nvPr>
        </p:nvSpPr>
        <p:spPr>
          <a:xfrm>
            <a:off x="3370051" y="1776346"/>
            <a:ext cx="24036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9"/>
          <p:cNvSpPr txBox="1">
            <a:spLocks noGrp="1"/>
          </p:cNvSpPr>
          <p:nvPr>
            <p:ph type="subTitle" idx="3"/>
          </p:nvPr>
        </p:nvSpPr>
        <p:spPr>
          <a:xfrm>
            <a:off x="719700" y="3411050"/>
            <a:ext cx="24036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9"/>
          <p:cNvSpPr txBox="1">
            <a:spLocks noGrp="1"/>
          </p:cNvSpPr>
          <p:nvPr>
            <p:ph type="subTitle" idx="4"/>
          </p:nvPr>
        </p:nvSpPr>
        <p:spPr>
          <a:xfrm>
            <a:off x="3370038" y="3411050"/>
            <a:ext cx="24036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9"/>
          <p:cNvSpPr txBox="1">
            <a:spLocks noGrp="1"/>
          </p:cNvSpPr>
          <p:nvPr>
            <p:ph type="subTitle" idx="5"/>
          </p:nvPr>
        </p:nvSpPr>
        <p:spPr>
          <a:xfrm>
            <a:off x="6020403" y="1776346"/>
            <a:ext cx="24036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9"/>
          <p:cNvSpPr txBox="1">
            <a:spLocks noGrp="1"/>
          </p:cNvSpPr>
          <p:nvPr>
            <p:ph type="subTitle" idx="6"/>
          </p:nvPr>
        </p:nvSpPr>
        <p:spPr>
          <a:xfrm>
            <a:off x="6020403" y="3411050"/>
            <a:ext cx="24036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19"/>
          <p:cNvSpPr txBox="1">
            <a:spLocks noGrp="1"/>
          </p:cNvSpPr>
          <p:nvPr>
            <p:ph type="subTitle" idx="7"/>
          </p:nvPr>
        </p:nvSpPr>
        <p:spPr>
          <a:xfrm>
            <a:off x="724428" y="1486675"/>
            <a:ext cx="23946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7" name="Google Shape;107;p19"/>
          <p:cNvSpPr txBox="1">
            <a:spLocks noGrp="1"/>
          </p:cNvSpPr>
          <p:nvPr>
            <p:ph type="subTitle" idx="8"/>
          </p:nvPr>
        </p:nvSpPr>
        <p:spPr>
          <a:xfrm>
            <a:off x="3374762" y="1486675"/>
            <a:ext cx="23946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8" name="Google Shape;108;p19"/>
          <p:cNvSpPr txBox="1">
            <a:spLocks noGrp="1"/>
          </p:cNvSpPr>
          <p:nvPr>
            <p:ph type="subTitle" idx="9"/>
          </p:nvPr>
        </p:nvSpPr>
        <p:spPr>
          <a:xfrm>
            <a:off x="6025121" y="1486675"/>
            <a:ext cx="23946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9" name="Google Shape;109;p19"/>
          <p:cNvSpPr txBox="1">
            <a:spLocks noGrp="1"/>
          </p:cNvSpPr>
          <p:nvPr>
            <p:ph type="subTitle" idx="13"/>
          </p:nvPr>
        </p:nvSpPr>
        <p:spPr>
          <a:xfrm>
            <a:off x="724428" y="3118177"/>
            <a:ext cx="23946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0" name="Google Shape;110;p19"/>
          <p:cNvSpPr txBox="1">
            <a:spLocks noGrp="1"/>
          </p:cNvSpPr>
          <p:nvPr>
            <p:ph type="subTitle" idx="14"/>
          </p:nvPr>
        </p:nvSpPr>
        <p:spPr>
          <a:xfrm>
            <a:off x="3374762" y="3118177"/>
            <a:ext cx="23946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1" name="Google Shape;111;p19"/>
          <p:cNvSpPr txBox="1">
            <a:spLocks noGrp="1"/>
          </p:cNvSpPr>
          <p:nvPr>
            <p:ph type="subTitle" idx="15"/>
          </p:nvPr>
        </p:nvSpPr>
        <p:spPr>
          <a:xfrm>
            <a:off x="6025121" y="3118177"/>
            <a:ext cx="23946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2" name="Google Shape;112;p19"/>
          <p:cNvSpPr/>
          <p:nvPr/>
        </p:nvSpPr>
        <p:spPr>
          <a:xfrm>
            <a:off x="418338" y="101850"/>
            <a:ext cx="1833537" cy="263500"/>
          </a:xfrm>
          <a:custGeom>
            <a:avLst/>
            <a:gdLst/>
            <a:ahLst/>
            <a:cxnLst/>
            <a:rect l="l" t="t" r="r" b="b"/>
            <a:pathLst>
              <a:path w="30951" h="4448" extrusionOk="0">
                <a:moveTo>
                  <a:pt x="10374" y="1"/>
                </a:moveTo>
                <a:cubicBezTo>
                  <a:pt x="9167" y="1"/>
                  <a:pt x="8067" y="382"/>
                  <a:pt x="7750" y="1298"/>
                </a:cubicBezTo>
                <a:cubicBezTo>
                  <a:pt x="7035" y="904"/>
                  <a:pt x="6341" y="717"/>
                  <a:pt x="5666" y="717"/>
                </a:cubicBezTo>
                <a:cubicBezTo>
                  <a:pt x="4643" y="717"/>
                  <a:pt x="3664" y="1146"/>
                  <a:pt x="2721" y="1941"/>
                </a:cubicBezTo>
                <a:cubicBezTo>
                  <a:pt x="2160" y="2435"/>
                  <a:pt x="0" y="3540"/>
                  <a:pt x="676" y="4431"/>
                </a:cubicBezTo>
                <a:lnTo>
                  <a:pt x="30951" y="4447"/>
                </a:lnTo>
                <a:cubicBezTo>
                  <a:pt x="29945" y="3106"/>
                  <a:pt x="26113" y="1484"/>
                  <a:pt x="23847" y="1484"/>
                </a:cubicBezTo>
                <a:cubicBezTo>
                  <a:pt x="23104" y="1484"/>
                  <a:pt x="22530" y="1658"/>
                  <a:pt x="22277" y="2073"/>
                </a:cubicBezTo>
                <a:cubicBezTo>
                  <a:pt x="21063" y="1457"/>
                  <a:pt x="19533" y="1083"/>
                  <a:pt x="18225" y="1083"/>
                </a:cubicBezTo>
                <a:cubicBezTo>
                  <a:pt x="16975" y="1083"/>
                  <a:pt x="15928" y="1424"/>
                  <a:pt x="15550" y="2221"/>
                </a:cubicBezTo>
                <a:cubicBezTo>
                  <a:pt x="14692" y="1413"/>
                  <a:pt x="13406" y="589"/>
                  <a:pt x="12037" y="226"/>
                </a:cubicBezTo>
                <a:cubicBezTo>
                  <a:pt x="11504" y="81"/>
                  <a:pt x="10928" y="1"/>
                  <a:pt x="1037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19"/>
          <p:cNvSpPr/>
          <p:nvPr/>
        </p:nvSpPr>
        <p:spPr>
          <a:xfrm>
            <a:off x="7095158" y="4708562"/>
            <a:ext cx="1709844" cy="331981"/>
          </a:xfrm>
          <a:custGeom>
            <a:avLst/>
            <a:gdLst/>
            <a:ahLst/>
            <a:cxnLst/>
            <a:rect l="l" t="t" r="r" b="b"/>
            <a:pathLst>
              <a:path w="28863" h="5604" extrusionOk="0">
                <a:moveTo>
                  <a:pt x="8696" y="1"/>
                </a:moveTo>
                <a:cubicBezTo>
                  <a:pt x="8218" y="1"/>
                  <a:pt x="7710" y="104"/>
                  <a:pt x="7163" y="261"/>
                </a:cubicBezTo>
                <a:cubicBezTo>
                  <a:pt x="5679" y="591"/>
                  <a:pt x="4145" y="1432"/>
                  <a:pt x="3964" y="2784"/>
                </a:cubicBezTo>
                <a:cubicBezTo>
                  <a:pt x="3632" y="2596"/>
                  <a:pt x="3283" y="2513"/>
                  <a:pt x="2941" y="2513"/>
                </a:cubicBezTo>
                <a:cubicBezTo>
                  <a:pt x="1395" y="2513"/>
                  <a:pt x="1" y="4213"/>
                  <a:pt x="1095" y="5604"/>
                </a:cubicBezTo>
                <a:lnTo>
                  <a:pt x="28863" y="5439"/>
                </a:lnTo>
                <a:cubicBezTo>
                  <a:pt x="27818" y="4518"/>
                  <a:pt x="25158" y="2415"/>
                  <a:pt x="23384" y="2415"/>
                </a:cubicBezTo>
                <a:cubicBezTo>
                  <a:pt x="22807" y="2415"/>
                  <a:pt x="22323" y="2638"/>
                  <a:pt x="22020" y="3196"/>
                </a:cubicBezTo>
                <a:cubicBezTo>
                  <a:pt x="20578" y="2264"/>
                  <a:pt x="18780" y="1089"/>
                  <a:pt x="17354" y="1089"/>
                </a:cubicBezTo>
                <a:cubicBezTo>
                  <a:pt x="16888" y="1089"/>
                  <a:pt x="16461" y="1214"/>
                  <a:pt x="16100" y="1515"/>
                </a:cubicBezTo>
                <a:cubicBezTo>
                  <a:pt x="15284" y="407"/>
                  <a:pt x="14159" y="98"/>
                  <a:pt x="13043" y="98"/>
                </a:cubicBezTo>
                <a:cubicBezTo>
                  <a:pt x="12897" y="98"/>
                  <a:pt x="12750" y="103"/>
                  <a:pt x="12604" y="113"/>
                </a:cubicBezTo>
                <a:cubicBezTo>
                  <a:pt x="11631" y="195"/>
                  <a:pt x="10856" y="30"/>
                  <a:pt x="10576" y="756"/>
                </a:cubicBezTo>
                <a:cubicBezTo>
                  <a:pt x="9988" y="206"/>
                  <a:pt x="9371" y="1"/>
                  <a:pt x="869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/>
          <p:nvPr/>
        </p:nvSpPr>
        <p:spPr>
          <a:xfrm>
            <a:off x="178658" y="4708562"/>
            <a:ext cx="1709844" cy="331981"/>
          </a:xfrm>
          <a:custGeom>
            <a:avLst/>
            <a:gdLst/>
            <a:ahLst/>
            <a:cxnLst/>
            <a:rect l="l" t="t" r="r" b="b"/>
            <a:pathLst>
              <a:path w="28863" h="5604" extrusionOk="0">
                <a:moveTo>
                  <a:pt x="8696" y="1"/>
                </a:moveTo>
                <a:cubicBezTo>
                  <a:pt x="8218" y="1"/>
                  <a:pt x="7710" y="104"/>
                  <a:pt x="7163" y="261"/>
                </a:cubicBezTo>
                <a:cubicBezTo>
                  <a:pt x="5679" y="591"/>
                  <a:pt x="4145" y="1432"/>
                  <a:pt x="3964" y="2784"/>
                </a:cubicBezTo>
                <a:cubicBezTo>
                  <a:pt x="3632" y="2596"/>
                  <a:pt x="3283" y="2513"/>
                  <a:pt x="2941" y="2513"/>
                </a:cubicBezTo>
                <a:cubicBezTo>
                  <a:pt x="1395" y="2513"/>
                  <a:pt x="1" y="4213"/>
                  <a:pt x="1095" y="5604"/>
                </a:cubicBezTo>
                <a:lnTo>
                  <a:pt x="28863" y="5439"/>
                </a:lnTo>
                <a:cubicBezTo>
                  <a:pt x="27818" y="4518"/>
                  <a:pt x="25158" y="2415"/>
                  <a:pt x="23384" y="2415"/>
                </a:cubicBezTo>
                <a:cubicBezTo>
                  <a:pt x="22807" y="2415"/>
                  <a:pt x="22323" y="2638"/>
                  <a:pt x="22020" y="3196"/>
                </a:cubicBezTo>
                <a:cubicBezTo>
                  <a:pt x="20578" y="2264"/>
                  <a:pt x="18780" y="1089"/>
                  <a:pt x="17354" y="1089"/>
                </a:cubicBezTo>
                <a:cubicBezTo>
                  <a:pt x="16888" y="1089"/>
                  <a:pt x="16461" y="1214"/>
                  <a:pt x="16100" y="1515"/>
                </a:cubicBezTo>
                <a:cubicBezTo>
                  <a:pt x="15284" y="407"/>
                  <a:pt x="14159" y="98"/>
                  <a:pt x="13043" y="98"/>
                </a:cubicBezTo>
                <a:cubicBezTo>
                  <a:pt x="12897" y="98"/>
                  <a:pt x="12750" y="103"/>
                  <a:pt x="12604" y="113"/>
                </a:cubicBezTo>
                <a:cubicBezTo>
                  <a:pt x="11631" y="195"/>
                  <a:pt x="10856" y="30"/>
                  <a:pt x="10576" y="756"/>
                </a:cubicBezTo>
                <a:cubicBezTo>
                  <a:pt x="9988" y="206"/>
                  <a:pt x="9371" y="1"/>
                  <a:pt x="869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1"/>
          <p:cNvSpPr/>
          <p:nvPr/>
        </p:nvSpPr>
        <p:spPr>
          <a:xfrm>
            <a:off x="7030275" y="4742800"/>
            <a:ext cx="1833537" cy="263500"/>
          </a:xfrm>
          <a:custGeom>
            <a:avLst/>
            <a:gdLst/>
            <a:ahLst/>
            <a:cxnLst/>
            <a:rect l="l" t="t" r="r" b="b"/>
            <a:pathLst>
              <a:path w="30951" h="4448" extrusionOk="0">
                <a:moveTo>
                  <a:pt x="10374" y="1"/>
                </a:moveTo>
                <a:cubicBezTo>
                  <a:pt x="9167" y="1"/>
                  <a:pt x="8067" y="382"/>
                  <a:pt x="7750" y="1298"/>
                </a:cubicBezTo>
                <a:cubicBezTo>
                  <a:pt x="7035" y="904"/>
                  <a:pt x="6341" y="717"/>
                  <a:pt x="5666" y="717"/>
                </a:cubicBezTo>
                <a:cubicBezTo>
                  <a:pt x="4643" y="717"/>
                  <a:pt x="3664" y="1146"/>
                  <a:pt x="2721" y="1941"/>
                </a:cubicBezTo>
                <a:cubicBezTo>
                  <a:pt x="2160" y="2435"/>
                  <a:pt x="0" y="3540"/>
                  <a:pt x="676" y="4431"/>
                </a:cubicBezTo>
                <a:lnTo>
                  <a:pt x="30951" y="4447"/>
                </a:lnTo>
                <a:cubicBezTo>
                  <a:pt x="29945" y="3106"/>
                  <a:pt x="26113" y="1484"/>
                  <a:pt x="23847" y="1484"/>
                </a:cubicBezTo>
                <a:cubicBezTo>
                  <a:pt x="23104" y="1484"/>
                  <a:pt x="22530" y="1658"/>
                  <a:pt x="22277" y="2073"/>
                </a:cubicBezTo>
                <a:cubicBezTo>
                  <a:pt x="21063" y="1457"/>
                  <a:pt x="19533" y="1083"/>
                  <a:pt x="18225" y="1083"/>
                </a:cubicBezTo>
                <a:cubicBezTo>
                  <a:pt x="16975" y="1083"/>
                  <a:pt x="15928" y="1424"/>
                  <a:pt x="15550" y="2221"/>
                </a:cubicBezTo>
                <a:cubicBezTo>
                  <a:pt x="14692" y="1413"/>
                  <a:pt x="13406" y="589"/>
                  <a:pt x="12037" y="226"/>
                </a:cubicBezTo>
                <a:cubicBezTo>
                  <a:pt x="11504" y="81"/>
                  <a:pt x="10928" y="1"/>
                  <a:pt x="1037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1"/>
          <p:cNvSpPr/>
          <p:nvPr/>
        </p:nvSpPr>
        <p:spPr>
          <a:xfrm>
            <a:off x="4545708" y="87753"/>
            <a:ext cx="1709844" cy="331981"/>
          </a:xfrm>
          <a:custGeom>
            <a:avLst/>
            <a:gdLst/>
            <a:ahLst/>
            <a:cxnLst/>
            <a:rect l="l" t="t" r="r" b="b"/>
            <a:pathLst>
              <a:path w="28863" h="5604" extrusionOk="0">
                <a:moveTo>
                  <a:pt x="8696" y="1"/>
                </a:moveTo>
                <a:cubicBezTo>
                  <a:pt x="8218" y="1"/>
                  <a:pt x="7710" y="104"/>
                  <a:pt x="7163" y="261"/>
                </a:cubicBezTo>
                <a:cubicBezTo>
                  <a:pt x="5679" y="591"/>
                  <a:pt x="4145" y="1432"/>
                  <a:pt x="3964" y="2784"/>
                </a:cubicBezTo>
                <a:cubicBezTo>
                  <a:pt x="3632" y="2596"/>
                  <a:pt x="3283" y="2513"/>
                  <a:pt x="2941" y="2513"/>
                </a:cubicBezTo>
                <a:cubicBezTo>
                  <a:pt x="1395" y="2513"/>
                  <a:pt x="1" y="4213"/>
                  <a:pt x="1095" y="5604"/>
                </a:cubicBezTo>
                <a:lnTo>
                  <a:pt x="28863" y="5439"/>
                </a:lnTo>
                <a:cubicBezTo>
                  <a:pt x="27818" y="4518"/>
                  <a:pt x="25158" y="2415"/>
                  <a:pt x="23384" y="2415"/>
                </a:cubicBezTo>
                <a:cubicBezTo>
                  <a:pt x="22807" y="2415"/>
                  <a:pt x="22323" y="2638"/>
                  <a:pt x="22020" y="3196"/>
                </a:cubicBezTo>
                <a:cubicBezTo>
                  <a:pt x="20578" y="2264"/>
                  <a:pt x="18780" y="1089"/>
                  <a:pt x="17354" y="1089"/>
                </a:cubicBezTo>
                <a:cubicBezTo>
                  <a:pt x="16888" y="1089"/>
                  <a:pt x="16461" y="1214"/>
                  <a:pt x="16100" y="1515"/>
                </a:cubicBezTo>
                <a:cubicBezTo>
                  <a:pt x="15284" y="407"/>
                  <a:pt x="14159" y="98"/>
                  <a:pt x="13043" y="98"/>
                </a:cubicBezTo>
                <a:cubicBezTo>
                  <a:pt x="12897" y="98"/>
                  <a:pt x="12750" y="103"/>
                  <a:pt x="12604" y="113"/>
                </a:cubicBezTo>
                <a:cubicBezTo>
                  <a:pt x="11631" y="195"/>
                  <a:pt x="10856" y="30"/>
                  <a:pt x="10576" y="756"/>
                </a:cubicBezTo>
                <a:cubicBezTo>
                  <a:pt x="9988" y="206"/>
                  <a:pt x="9371" y="1"/>
                  <a:pt x="869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oogle Shape;125;p22"/>
          <p:cNvGrpSpPr/>
          <p:nvPr/>
        </p:nvGrpSpPr>
        <p:grpSpPr>
          <a:xfrm flipH="1">
            <a:off x="216182" y="3223485"/>
            <a:ext cx="1451300" cy="2522982"/>
            <a:chOff x="2791230" y="2844266"/>
            <a:chExt cx="1257299" cy="2185536"/>
          </a:xfrm>
        </p:grpSpPr>
        <p:grpSp>
          <p:nvGrpSpPr>
            <p:cNvPr id="126" name="Google Shape;126;p22"/>
            <p:cNvGrpSpPr/>
            <p:nvPr/>
          </p:nvGrpSpPr>
          <p:grpSpPr>
            <a:xfrm>
              <a:off x="3454664" y="2844275"/>
              <a:ext cx="593864" cy="2184438"/>
              <a:chOff x="3454664" y="2844275"/>
              <a:chExt cx="593864" cy="2184438"/>
            </a:xfrm>
          </p:grpSpPr>
          <p:sp>
            <p:nvSpPr>
              <p:cNvPr id="127" name="Google Shape;127;p22"/>
              <p:cNvSpPr/>
              <p:nvPr/>
            </p:nvSpPr>
            <p:spPr>
              <a:xfrm>
                <a:off x="3526481" y="3161961"/>
                <a:ext cx="117970" cy="298634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4387" extrusionOk="0">
                    <a:moveTo>
                      <a:pt x="1369" y="0"/>
                    </a:moveTo>
                    <a:lnTo>
                      <a:pt x="1" y="4288"/>
                    </a:lnTo>
                    <a:lnTo>
                      <a:pt x="396" y="4387"/>
                    </a:lnTo>
                    <a:lnTo>
                      <a:pt x="1732" y="116"/>
                    </a:lnTo>
                    <a:lnTo>
                      <a:pt x="136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22"/>
              <p:cNvSpPr/>
              <p:nvPr/>
            </p:nvSpPr>
            <p:spPr>
              <a:xfrm>
                <a:off x="3526481" y="3165296"/>
                <a:ext cx="126887" cy="291963"/>
              </a:xfrm>
              <a:custGeom>
                <a:avLst/>
                <a:gdLst/>
                <a:ahLst/>
                <a:cxnLst/>
                <a:rect l="l" t="t" r="r" b="b"/>
                <a:pathLst>
                  <a:path w="1864" h="4289" extrusionOk="0">
                    <a:moveTo>
                      <a:pt x="396" y="1"/>
                    </a:moveTo>
                    <a:lnTo>
                      <a:pt x="1" y="133"/>
                    </a:lnTo>
                    <a:lnTo>
                      <a:pt x="1485" y="4288"/>
                    </a:lnTo>
                    <a:lnTo>
                      <a:pt x="1864" y="4173"/>
                    </a:lnTo>
                    <a:lnTo>
                      <a:pt x="39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22"/>
              <p:cNvSpPr/>
              <p:nvPr/>
            </p:nvSpPr>
            <p:spPr>
              <a:xfrm>
                <a:off x="3530973" y="4094758"/>
                <a:ext cx="159494" cy="263849"/>
              </a:xfrm>
              <a:custGeom>
                <a:avLst/>
                <a:gdLst/>
                <a:ahLst/>
                <a:cxnLst/>
                <a:rect l="l" t="t" r="r" b="b"/>
                <a:pathLst>
                  <a:path w="2343" h="3876" extrusionOk="0">
                    <a:moveTo>
                      <a:pt x="347" y="0"/>
                    </a:moveTo>
                    <a:lnTo>
                      <a:pt x="1" y="182"/>
                    </a:lnTo>
                    <a:lnTo>
                      <a:pt x="1996" y="3875"/>
                    </a:lnTo>
                    <a:lnTo>
                      <a:pt x="2342" y="3694"/>
                    </a:lnTo>
                    <a:lnTo>
                      <a:pt x="34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22"/>
              <p:cNvSpPr/>
              <p:nvPr/>
            </p:nvSpPr>
            <p:spPr>
              <a:xfrm>
                <a:off x="3561266" y="4108236"/>
                <a:ext cx="183047" cy="880041"/>
              </a:xfrm>
              <a:custGeom>
                <a:avLst/>
                <a:gdLst/>
                <a:ahLst/>
                <a:cxnLst/>
                <a:rect l="l" t="t" r="r" b="b"/>
                <a:pathLst>
                  <a:path w="2689" h="12928" extrusionOk="0">
                    <a:moveTo>
                      <a:pt x="990" y="0"/>
                    </a:moveTo>
                    <a:lnTo>
                      <a:pt x="1" y="3859"/>
                    </a:lnTo>
                    <a:lnTo>
                      <a:pt x="2276" y="8146"/>
                    </a:lnTo>
                    <a:lnTo>
                      <a:pt x="1567" y="12862"/>
                    </a:lnTo>
                    <a:lnTo>
                      <a:pt x="1963" y="12928"/>
                    </a:lnTo>
                    <a:lnTo>
                      <a:pt x="2689" y="8080"/>
                    </a:lnTo>
                    <a:lnTo>
                      <a:pt x="446" y="3826"/>
                    </a:lnTo>
                    <a:lnTo>
                      <a:pt x="1386" y="82"/>
                    </a:lnTo>
                    <a:lnTo>
                      <a:pt x="99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22"/>
              <p:cNvSpPr/>
              <p:nvPr/>
            </p:nvSpPr>
            <p:spPr>
              <a:xfrm>
                <a:off x="3609529" y="4336075"/>
                <a:ext cx="179711" cy="653360"/>
              </a:xfrm>
              <a:custGeom>
                <a:avLst/>
                <a:gdLst/>
                <a:ahLst/>
                <a:cxnLst/>
                <a:rect l="l" t="t" r="r" b="b"/>
                <a:pathLst>
                  <a:path w="2640" h="9598" extrusionOk="0">
                    <a:moveTo>
                      <a:pt x="743" y="0"/>
                    </a:moveTo>
                    <a:lnTo>
                      <a:pt x="1" y="4980"/>
                    </a:lnTo>
                    <a:lnTo>
                      <a:pt x="1" y="5046"/>
                    </a:lnTo>
                    <a:lnTo>
                      <a:pt x="2293" y="9597"/>
                    </a:lnTo>
                    <a:lnTo>
                      <a:pt x="2639" y="9416"/>
                    </a:lnTo>
                    <a:lnTo>
                      <a:pt x="397" y="4980"/>
                    </a:lnTo>
                    <a:lnTo>
                      <a:pt x="1139" y="66"/>
                    </a:lnTo>
                    <a:lnTo>
                      <a:pt x="74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22"/>
              <p:cNvSpPr/>
              <p:nvPr/>
            </p:nvSpPr>
            <p:spPr>
              <a:xfrm>
                <a:off x="3519741" y="3769235"/>
                <a:ext cx="135873" cy="321098"/>
              </a:xfrm>
              <a:custGeom>
                <a:avLst/>
                <a:gdLst/>
                <a:ahLst/>
                <a:cxnLst/>
                <a:rect l="l" t="t" r="r" b="b"/>
                <a:pathLst>
                  <a:path w="1996" h="4717" extrusionOk="0">
                    <a:moveTo>
                      <a:pt x="1633" y="0"/>
                    </a:moveTo>
                    <a:lnTo>
                      <a:pt x="1" y="4601"/>
                    </a:lnTo>
                    <a:lnTo>
                      <a:pt x="396" y="4716"/>
                    </a:lnTo>
                    <a:lnTo>
                      <a:pt x="1996" y="149"/>
                    </a:lnTo>
                    <a:lnTo>
                      <a:pt x="163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22"/>
              <p:cNvSpPr/>
              <p:nvPr/>
            </p:nvSpPr>
            <p:spPr>
              <a:xfrm>
                <a:off x="3526481" y="3768078"/>
                <a:ext cx="126887" cy="317762"/>
              </a:xfrm>
              <a:custGeom>
                <a:avLst/>
                <a:gdLst/>
                <a:ahLst/>
                <a:cxnLst/>
                <a:rect l="l" t="t" r="r" b="b"/>
                <a:pathLst>
                  <a:path w="1864" h="4668" extrusionOk="0">
                    <a:moveTo>
                      <a:pt x="396" y="1"/>
                    </a:moveTo>
                    <a:lnTo>
                      <a:pt x="1" y="100"/>
                    </a:lnTo>
                    <a:lnTo>
                      <a:pt x="1468" y="4667"/>
                    </a:lnTo>
                    <a:lnTo>
                      <a:pt x="1864" y="4552"/>
                    </a:lnTo>
                    <a:lnTo>
                      <a:pt x="39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22"/>
              <p:cNvSpPr/>
              <p:nvPr/>
            </p:nvSpPr>
            <p:spPr>
              <a:xfrm>
                <a:off x="3627500" y="3164207"/>
                <a:ext cx="27025" cy="30088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4420" extrusionOk="0">
                    <a:moveTo>
                      <a:pt x="1" y="0"/>
                    </a:moveTo>
                    <a:lnTo>
                      <a:pt x="1" y="4255"/>
                    </a:lnTo>
                    <a:lnTo>
                      <a:pt x="182" y="4255"/>
                    </a:lnTo>
                    <a:lnTo>
                      <a:pt x="232" y="4288"/>
                    </a:lnTo>
                    <a:lnTo>
                      <a:pt x="396" y="4419"/>
                    </a:lnTo>
                    <a:lnTo>
                      <a:pt x="39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22"/>
              <p:cNvSpPr/>
              <p:nvPr/>
            </p:nvSpPr>
            <p:spPr>
              <a:xfrm>
                <a:off x="3627500" y="3765832"/>
                <a:ext cx="161740" cy="1220200"/>
              </a:xfrm>
              <a:custGeom>
                <a:avLst/>
                <a:gdLst/>
                <a:ahLst/>
                <a:cxnLst/>
                <a:rect l="l" t="t" r="r" b="b"/>
                <a:pathLst>
                  <a:path w="2376" h="17925" extrusionOk="0">
                    <a:moveTo>
                      <a:pt x="1" y="1"/>
                    </a:moveTo>
                    <a:lnTo>
                      <a:pt x="1" y="5409"/>
                    </a:lnTo>
                    <a:lnTo>
                      <a:pt x="1979" y="17925"/>
                    </a:lnTo>
                    <a:lnTo>
                      <a:pt x="2375" y="17925"/>
                    </a:lnTo>
                    <a:lnTo>
                      <a:pt x="396" y="5360"/>
                    </a:lnTo>
                    <a:lnTo>
                      <a:pt x="39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22"/>
              <p:cNvSpPr/>
              <p:nvPr/>
            </p:nvSpPr>
            <p:spPr>
              <a:xfrm>
                <a:off x="3454664" y="3453787"/>
                <a:ext cx="578140" cy="316605"/>
              </a:xfrm>
              <a:custGeom>
                <a:avLst/>
                <a:gdLst/>
                <a:ahLst/>
                <a:cxnLst/>
                <a:rect l="l" t="t" r="r" b="b"/>
                <a:pathLst>
                  <a:path w="8493" h="4651" extrusionOk="0">
                    <a:moveTo>
                      <a:pt x="0" y="1"/>
                    </a:moveTo>
                    <a:lnTo>
                      <a:pt x="0" y="248"/>
                    </a:lnTo>
                    <a:lnTo>
                      <a:pt x="2540" y="264"/>
                    </a:lnTo>
                    <a:lnTo>
                      <a:pt x="2639" y="264"/>
                    </a:lnTo>
                    <a:lnTo>
                      <a:pt x="2935" y="495"/>
                    </a:lnTo>
                    <a:lnTo>
                      <a:pt x="7783" y="4387"/>
                    </a:lnTo>
                    <a:lnTo>
                      <a:pt x="2935" y="4337"/>
                    </a:lnTo>
                    <a:lnTo>
                      <a:pt x="2540" y="4337"/>
                    </a:lnTo>
                    <a:lnTo>
                      <a:pt x="0" y="4321"/>
                    </a:lnTo>
                    <a:lnTo>
                      <a:pt x="0" y="4568"/>
                    </a:lnTo>
                    <a:lnTo>
                      <a:pt x="2540" y="4585"/>
                    </a:lnTo>
                    <a:lnTo>
                      <a:pt x="2935" y="4585"/>
                    </a:lnTo>
                    <a:lnTo>
                      <a:pt x="8492" y="4651"/>
                    </a:lnTo>
                    <a:lnTo>
                      <a:pt x="2935" y="165"/>
                    </a:lnTo>
                    <a:lnTo>
                      <a:pt x="2771" y="34"/>
                    </a:lnTo>
                    <a:lnTo>
                      <a:pt x="27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22"/>
              <p:cNvSpPr/>
              <p:nvPr/>
            </p:nvSpPr>
            <p:spPr>
              <a:xfrm>
                <a:off x="3454675" y="2844275"/>
                <a:ext cx="593843" cy="324496"/>
              </a:xfrm>
              <a:custGeom>
                <a:avLst/>
                <a:gdLst/>
                <a:ahLst/>
                <a:cxnLst/>
                <a:rect l="l" t="t" r="r" b="b"/>
                <a:pathLst>
                  <a:path w="8724" h="4668" extrusionOk="0">
                    <a:moveTo>
                      <a:pt x="0" y="1"/>
                    </a:moveTo>
                    <a:lnTo>
                      <a:pt x="0" y="248"/>
                    </a:lnTo>
                    <a:lnTo>
                      <a:pt x="1534" y="281"/>
                    </a:lnTo>
                    <a:lnTo>
                      <a:pt x="2705" y="281"/>
                    </a:lnTo>
                    <a:lnTo>
                      <a:pt x="3018" y="495"/>
                    </a:lnTo>
                    <a:lnTo>
                      <a:pt x="7981" y="4420"/>
                    </a:lnTo>
                    <a:lnTo>
                      <a:pt x="7981" y="4420"/>
                    </a:lnTo>
                    <a:lnTo>
                      <a:pt x="3018" y="4370"/>
                    </a:lnTo>
                    <a:lnTo>
                      <a:pt x="2606" y="4370"/>
                    </a:lnTo>
                    <a:lnTo>
                      <a:pt x="0" y="4354"/>
                    </a:lnTo>
                    <a:lnTo>
                      <a:pt x="0" y="4601"/>
                    </a:lnTo>
                    <a:lnTo>
                      <a:pt x="2606" y="4618"/>
                    </a:lnTo>
                    <a:lnTo>
                      <a:pt x="3018" y="4618"/>
                    </a:lnTo>
                    <a:lnTo>
                      <a:pt x="8723" y="4667"/>
                    </a:lnTo>
                    <a:lnTo>
                      <a:pt x="3018" y="166"/>
                    </a:lnTo>
                    <a:lnTo>
                      <a:pt x="2853" y="50"/>
                    </a:lnTo>
                    <a:lnTo>
                      <a:pt x="280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22"/>
              <p:cNvSpPr/>
              <p:nvPr/>
            </p:nvSpPr>
            <p:spPr>
              <a:xfrm>
                <a:off x="3454664" y="4985963"/>
                <a:ext cx="515309" cy="42750"/>
              </a:xfrm>
              <a:custGeom>
                <a:avLst/>
                <a:gdLst/>
                <a:ahLst/>
                <a:cxnLst/>
                <a:rect l="l" t="t" r="r" b="b"/>
                <a:pathLst>
                  <a:path w="7570" h="628" extrusionOk="0">
                    <a:moveTo>
                      <a:pt x="0" y="1"/>
                    </a:moveTo>
                    <a:lnTo>
                      <a:pt x="0" y="627"/>
                    </a:lnTo>
                    <a:lnTo>
                      <a:pt x="7569" y="627"/>
                    </a:lnTo>
                    <a:lnTo>
                      <a:pt x="756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22"/>
              <p:cNvSpPr/>
              <p:nvPr/>
            </p:nvSpPr>
            <p:spPr>
              <a:xfrm>
                <a:off x="3992301" y="3763585"/>
                <a:ext cx="12457" cy="78624"/>
              </a:xfrm>
              <a:custGeom>
                <a:avLst/>
                <a:gdLst/>
                <a:ahLst/>
                <a:cxnLst/>
                <a:rect l="l" t="t" r="r" b="b"/>
                <a:pathLst>
                  <a:path w="183" h="1155" extrusionOk="0">
                    <a:moveTo>
                      <a:pt x="1" y="1"/>
                    </a:moveTo>
                    <a:lnTo>
                      <a:pt x="1" y="1155"/>
                    </a:lnTo>
                    <a:lnTo>
                      <a:pt x="182" y="1155"/>
                    </a:lnTo>
                    <a:lnTo>
                      <a:pt x="18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22"/>
              <p:cNvSpPr/>
              <p:nvPr/>
            </p:nvSpPr>
            <p:spPr>
              <a:xfrm>
                <a:off x="4008025" y="3166453"/>
                <a:ext cx="12457" cy="78624"/>
              </a:xfrm>
              <a:custGeom>
                <a:avLst/>
                <a:gdLst/>
                <a:ahLst/>
                <a:cxnLst/>
                <a:rect l="l" t="t" r="r" b="b"/>
                <a:pathLst>
                  <a:path w="183" h="1155" extrusionOk="0">
                    <a:moveTo>
                      <a:pt x="1" y="0"/>
                    </a:moveTo>
                    <a:lnTo>
                      <a:pt x="1" y="1154"/>
                    </a:lnTo>
                    <a:lnTo>
                      <a:pt x="182" y="1154"/>
                    </a:lnTo>
                    <a:lnTo>
                      <a:pt x="18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22"/>
              <p:cNvSpPr/>
              <p:nvPr/>
            </p:nvSpPr>
            <p:spPr>
              <a:xfrm>
                <a:off x="3965412" y="3808513"/>
                <a:ext cx="67392" cy="157179"/>
              </a:xfrm>
              <a:custGeom>
                <a:avLst/>
                <a:gdLst/>
                <a:ahLst/>
                <a:cxnLst/>
                <a:rect l="l" t="t" r="r" b="b"/>
                <a:pathLst>
                  <a:path w="990" h="2309" extrusionOk="0">
                    <a:moveTo>
                      <a:pt x="495" y="0"/>
                    </a:moveTo>
                    <a:cubicBezTo>
                      <a:pt x="231" y="0"/>
                      <a:pt x="0" y="198"/>
                      <a:pt x="0" y="478"/>
                    </a:cubicBezTo>
                    <a:lnTo>
                      <a:pt x="0" y="1831"/>
                    </a:lnTo>
                    <a:cubicBezTo>
                      <a:pt x="0" y="2094"/>
                      <a:pt x="231" y="2309"/>
                      <a:pt x="495" y="2309"/>
                    </a:cubicBezTo>
                    <a:cubicBezTo>
                      <a:pt x="775" y="2309"/>
                      <a:pt x="989" y="2094"/>
                      <a:pt x="989" y="1831"/>
                    </a:cubicBezTo>
                    <a:lnTo>
                      <a:pt x="989" y="478"/>
                    </a:lnTo>
                    <a:cubicBezTo>
                      <a:pt x="989" y="198"/>
                      <a:pt x="775" y="0"/>
                      <a:pt x="4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22"/>
              <p:cNvSpPr/>
              <p:nvPr/>
            </p:nvSpPr>
            <p:spPr>
              <a:xfrm>
                <a:off x="3981069" y="3210224"/>
                <a:ext cx="67460" cy="157179"/>
              </a:xfrm>
              <a:custGeom>
                <a:avLst/>
                <a:gdLst/>
                <a:ahLst/>
                <a:cxnLst/>
                <a:rect l="l" t="t" r="r" b="b"/>
                <a:pathLst>
                  <a:path w="991" h="2309" extrusionOk="0">
                    <a:moveTo>
                      <a:pt x="496" y="0"/>
                    </a:moveTo>
                    <a:cubicBezTo>
                      <a:pt x="232" y="0"/>
                      <a:pt x="1" y="215"/>
                      <a:pt x="1" y="479"/>
                    </a:cubicBezTo>
                    <a:lnTo>
                      <a:pt x="1" y="1847"/>
                    </a:lnTo>
                    <a:cubicBezTo>
                      <a:pt x="1" y="2111"/>
                      <a:pt x="232" y="2309"/>
                      <a:pt x="496" y="2309"/>
                    </a:cubicBezTo>
                    <a:cubicBezTo>
                      <a:pt x="759" y="2309"/>
                      <a:pt x="990" y="2111"/>
                      <a:pt x="990" y="1847"/>
                    </a:cubicBezTo>
                    <a:lnTo>
                      <a:pt x="990" y="479"/>
                    </a:lnTo>
                    <a:cubicBezTo>
                      <a:pt x="990" y="215"/>
                      <a:pt x="759" y="0"/>
                      <a:pt x="4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" name="Google Shape;143;p22"/>
            <p:cNvGrpSpPr/>
            <p:nvPr/>
          </p:nvGrpSpPr>
          <p:grpSpPr>
            <a:xfrm>
              <a:off x="2791230" y="2844266"/>
              <a:ext cx="1139398" cy="2185536"/>
              <a:chOff x="2791230" y="2844266"/>
              <a:chExt cx="1139398" cy="2185536"/>
            </a:xfrm>
          </p:grpSpPr>
          <p:sp>
            <p:nvSpPr>
              <p:cNvPr id="144" name="Google Shape;144;p22"/>
              <p:cNvSpPr/>
              <p:nvPr/>
            </p:nvSpPr>
            <p:spPr>
              <a:xfrm>
                <a:off x="3017979" y="2844266"/>
                <a:ext cx="674735" cy="2177707"/>
              </a:xfrm>
              <a:custGeom>
                <a:avLst/>
                <a:gdLst/>
                <a:ahLst/>
                <a:cxnLst/>
                <a:rect l="l" t="t" r="r" b="b"/>
                <a:pathLst>
                  <a:path w="9912" h="31991" extrusionOk="0">
                    <a:moveTo>
                      <a:pt x="7454" y="396"/>
                    </a:moveTo>
                    <a:lnTo>
                      <a:pt x="7454" y="18964"/>
                    </a:lnTo>
                    <a:lnTo>
                      <a:pt x="9449" y="31595"/>
                    </a:lnTo>
                    <a:lnTo>
                      <a:pt x="463" y="31595"/>
                    </a:lnTo>
                    <a:lnTo>
                      <a:pt x="2474" y="19063"/>
                    </a:lnTo>
                    <a:lnTo>
                      <a:pt x="2474" y="19046"/>
                    </a:lnTo>
                    <a:lnTo>
                      <a:pt x="2474" y="396"/>
                    </a:lnTo>
                    <a:close/>
                    <a:moveTo>
                      <a:pt x="2095" y="1"/>
                    </a:moveTo>
                    <a:lnTo>
                      <a:pt x="2095" y="19013"/>
                    </a:lnTo>
                    <a:lnTo>
                      <a:pt x="1" y="31991"/>
                    </a:lnTo>
                    <a:lnTo>
                      <a:pt x="9911" y="31991"/>
                    </a:lnTo>
                    <a:lnTo>
                      <a:pt x="7850" y="18914"/>
                    </a:lnTo>
                    <a:lnTo>
                      <a:pt x="785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22"/>
              <p:cNvSpPr/>
              <p:nvPr/>
            </p:nvSpPr>
            <p:spPr>
              <a:xfrm>
                <a:off x="3030368" y="4678412"/>
                <a:ext cx="601693" cy="337980"/>
              </a:xfrm>
              <a:custGeom>
                <a:avLst/>
                <a:gdLst/>
                <a:ahLst/>
                <a:cxnLst/>
                <a:rect l="l" t="t" r="r" b="b"/>
                <a:pathLst>
                  <a:path w="8839" h="4965" extrusionOk="0">
                    <a:moveTo>
                      <a:pt x="8707" y="1"/>
                    </a:moveTo>
                    <a:lnTo>
                      <a:pt x="0" y="4733"/>
                    </a:lnTo>
                    <a:lnTo>
                      <a:pt x="116" y="4964"/>
                    </a:lnTo>
                    <a:lnTo>
                      <a:pt x="8839" y="232"/>
                    </a:lnTo>
                    <a:lnTo>
                      <a:pt x="870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22"/>
              <p:cNvSpPr/>
              <p:nvPr/>
            </p:nvSpPr>
            <p:spPr>
              <a:xfrm>
                <a:off x="3077474" y="4694136"/>
                <a:ext cx="604007" cy="322255"/>
              </a:xfrm>
              <a:custGeom>
                <a:avLst/>
                <a:gdLst/>
                <a:ahLst/>
                <a:cxnLst/>
                <a:rect l="l" t="t" r="r" b="b"/>
                <a:pathLst>
                  <a:path w="8873" h="4734" extrusionOk="0">
                    <a:moveTo>
                      <a:pt x="133" y="1"/>
                    </a:moveTo>
                    <a:lnTo>
                      <a:pt x="1" y="215"/>
                    </a:lnTo>
                    <a:lnTo>
                      <a:pt x="8740" y="4733"/>
                    </a:lnTo>
                    <a:lnTo>
                      <a:pt x="8872" y="4502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22"/>
              <p:cNvSpPr/>
              <p:nvPr/>
            </p:nvSpPr>
            <p:spPr>
              <a:xfrm>
                <a:off x="3081967" y="4355135"/>
                <a:ext cx="494002" cy="341316"/>
              </a:xfrm>
              <a:custGeom>
                <a:avLst/>
                <a:gdLst/>
                <a:ahLst/>
                <a:cxnLst/>
                <a:rect l="l" t="t" r="r" b="b"/>
                <a:pathLst>
                  <a:path w="7257" h="5014" extrusionOk="0">
                    <a:moveTo>
                      <a:pt x="7108" y="1"/>
                    </a:moveTo>
                    <a:lnTo>
                      <a:pt x="1" y="4816"/>
                    </a:lnTo>
                    <a:lnTo>
                      <a:pt x="149" y="5014"/>
                    </a:lnTo>
                    <a:lnTo>
                      <a:pt x="7256" y="215"/>
                    </a:lnTo>
                    <a:lnTo>
                      <a:pt x="710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22"/>
              <p:cNvSpPr/>
              <p:nvPr/>
            </p:nvSpPr>
            <p:spPr>
              <a:xfrm>
                <a:off x="3134723" y="4336075"/>
                <a:ext cx="490599" cy="332330"/>
              </a:xfrm>
              <a:custGeom>
                <a:avLst/>
                <a:gdLst/>
                <a:ahLst/>
                <a:cxnLst/>
                <a:rect l="l" t="t" r="r" b="b"/>
                <a:pathLst>
                  <a:path w="7207" h="4882" extrusionOk="0">
                    <a:moveTo>
                      <a:pt x="166" y="0"/>
                    </a:moveTo>
                    <a:lnTo>
                      <a:pt x="1" y="198"/>
                    </a:lnTo>
                    <a:lnTo>
                      <a:pt x="7058" y="4881"/>
                    </a:lnTo>
                    <a:lnTo>
                      <a:pt x="7207" y="4683"/>
                    </a:lnTo>
                    <a:lnTo>
                      <a:pt x="16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22"/>
              <p:cNvSpPr/>
              <p:nvPr/>
            </p:nvSpPr>
            <p:spPr>
              <a:xfrm>
                <a:off x="3171755" y="4055412"/>
                <a:ext cx="366026" cy="33764"/>
              </a:xfrm>
              <a:custGeom>
                <a:avLst/>
                <a:gdLst/>
                <a:ahLst/>
                <a:cxnLst/>
                <a:rect l="l" t="t" r="r" b="b"/>
                <a:pathLst>
                  <a:path w="5377" h="496" extrusionOk="0">
                    <a:moveTo>
                      <a:pt x="5360" y="1"/>
                    </a:moveTo>
                    <a:lnTo>
                      <a:pt x="1" y="100"/>
                    </a:lnTo>
                    <a:lnTo>
                      <a:pt x="17" y="496"/>
                    </a:lnTo>
                    <a:lnTo>
                      <a:pt x="5377" y="397"/>
                    </a:lnTo>
                    <a:lnTo>
                      <a:pt x="536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22"/>
              <p:cNvSpPr/>
              <p:nvPr/>
            </p:nvSpPr>
            <p:spPr>
              <a:xfrm>
                <a:off x="3136970" y="4085772"/>
                <a:ext cx="405304" cy="263849"/>
              </a:xfrm>
              <a:custGeom>
                <a:avLst/>
                <a:gdLst/>
                <a:ahLst/>
                <a:cxnLst/>
                <a:rect l="l" t="t" r="r" b="b"/>
                <a:pathLst>
                  <a:path w="5954" h="3876" extrusionOk="0">
                    <a:moveTo>
                      <a:pt x="5822" y="0"/>
                    </a:moveTo>
                    <a:lnTo>
                      <a:pt x="1" y="3677"/>
                    </a:lnTo>
                    <a:lnTo>
                      <a:pt x="133" y="3875"/>
                    </a:lnTo>
                    <a:lnTo>
                      <a:pt x="5954" y="231"/>
                    </a:lnTo>
                    <a:lnTo>
                      <a:pt x="582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22"/>
              <p:cNvSpPr/>
              <p:nvPr/>
            </p:nvSpPr>
            <p:spPr>
              <a:xfrm>
                <a:off x="3162837" y="4093601"/>
                <a:ext cx="411975" cy="263849"/>
              </a:xfrm>
              <a:custGeom>
                <a:avLst/>
                <a:gdLst/>
                <a:ahLst/>
                <a:cxnLst/>
                <a:rect l="l" t="t" r="r" b="b"/>
                <a:pathLst>
                  <a:path w="6052" h="3876" extrusionOk="0">
                    <a:moveTo>
                      <a:pt x="148" y="1"/>
                    </a:moveTo>
                    <a:lnTo>
                      <a:pt x="0" y="199"/>
                    </a:lnTo>
                    <a:lnTo>
                      <a:pt x="5903" y="3876"/>
                    </a:lnTo>
                    <a:lnTo>
                      <a:pt x="6052" y="3661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22"/>
              <p:cNvSpPr/>
              <p:nvPr/>
            </p:nvSpPr>
            <p:spPr>
              <a:xfrm>
                <a:off x="3167330" y="3758003"/>
                <a:ext cx="373854" cy="299723"/>
              </a:xfrm>
              <a:custGeom>
                <a:avLst/>
                <a:gdLst/>
                <a:ahLst/>
                <a:cxnLst/>
                <a:rect l="l" t="t" r="r" b="b"/>
                <a:pathLst>
                  <a:path w="5492" h="4403" extrusionOk="0">
                    <a:moveTo>
                      <a:pt x="5326" y="0"/>
                    </a:moveTo>
                    <a:lnTo>
                      <a:pt x="0" y="4205"/>
                    </a:lnTo>
                    <a:lnTo>
                      <a:pt x="165" y="4403"/>
                    </a:lnTo>
                    <a:lnTo>
                      <a:pt x="5491" y="198"/>
                    </a:lnTo>
                    <a:lnTo>
                      <a:pt x="53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22"/>
              <p:cNvSpPr/>
              <p:nvPr/>
            </p:nvSpPr>
            <p:spPr>
              <a:xfrm>
                <a:off x="3172912" y="3774817"/>
                <a:ext cx="364869" cy="294141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321" extrusionOk="0">
                    <a:moveTo>
                      <a:pt x="165" y="1"/>
                    </a:moveTo>
                    <a:lnTo>
                      <a:pt x="0" y="182"/>
                    </a:lnTo>
                    <a:lnTo>
                      <a:pt x="5195" y="4321"/>
                    </a:lnTo>
                    <a:lnTo>
                      <a:pt x="5360" y="4139"/>
                    </a:lnTo>
                    <a:lnTo>
                      <a:pt x="16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22"/>
              <p:cNvSpPr/>
              <p:nvPr/>
            </p:nvSpPr>
            <p:spPr>
              <a:xfrm>
                <a:off x="3167330" y="3457191"/>
                <a:ext cx="373854" cy="300880"/>
              </a:xfrm>
              <a:custGeom>
                <a:avLst/>
                <a:gdLst/>
                <a:ahLst/>
                <a:cxnLst/>
                <a:rect l="l" t="t" r="r" b="b"/>
                <a:pathLst>
                  <a:path w="5492" h="4420" extrusionOk="0">
                    <a:moveTo>
                      <a:pt x="5326" y="0"/>
                    </a:moveTo>
                    <a:lnTo>
                      <a:pt x="0" y="4205"/>
                    </a:lnTo>
                    <a:lnTo>
                      <a:pt x="165" y="4419"/>
                    </a:lnTo>
                    <a:lnTo>
                      <a:pt x="5491" y="198"/>
                    </a:lnTo>
                    <a:lnTo>
                      <a:pt x="53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22"/>
              <p:cNvSpPr/>
              <p:nvPr/>
            </p:nvSpPr>
            <p:spPr>
              <a:xfrm>
                <a:off x="3172912" y="3474005"/>
                <a:ext cx="364869" cy="295299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338" extrusionOk="0">
                    <a:moveTo>
                      <a:pt x="165" y="0"/>
                    </a:moveTo>
                    <a:lnTo>
                      <a:pt x="0" y="198"/>
                    </a:lnTo>
                    <a:lnTo>
                      <a:pt x="5195" y="4337"/>
                    </a:lnTo>
                    <a:lnTo>
                      <a:pt x="5360" y="4123"/>
                    </a:lnTo>
                    <a:lnTo>
                      <a:pt x="16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22"/>
              <p:cNvSpPr/>
              <p:nvPr/>
            </p:nvSpPr>
            <p:spPr>
              <a:xfrm>
                <a:off x="3167330" y="3156311"/>
                <a:ext cx="373854" cy="300949"/>
              </a:xfrm>
              <a:custGeom>
                <a:avLst/>
                <a:gdLst/>
                <a:ahLst/>
                <a:cxnLst/>
                <a:rect l="l" t="t" r="r" b="b"/>
                <a:pathLst>
                  <a:path w="5492" h="4421" extrusionOk="0">
                    <a:moveTo>
                      <a:pt x="5326" y="1"/>
                    </a:moveTo>
                    <a:lnTo>
                      <a:pt x="0" y="4222"/>
                    </a:lnTo>
                    <a:lnTo>
                      <a:pt x="165" y="4420"/>
                    </a:lnTo>
                    <a:lnTo>
                      <a:pt x="5491" y="199"/>
                    </a:lnTo>
                    <a:lnTo>
                      <a:pt x="532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22"/>
              <p:cNvSpPr/>
              <p:nvPr/>
            </p:nvSpPr>
            <p:spPr>
              <a:xfrm>
                <a:off x="3172912" y="3173193"/>
                <a:ext cx="364869" cy="295230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337" extrusionOk="0">
                    <a:moveTo>
                      <a:pt x="165" y="0"/>
                    </a:moveTo>
                    <a:lnTo>
                      <a:pt x="0" y="198"/>
                    </a:lnTo>
                    <a:lnTo>
                      <a:pt x="5195" y="4337"/>
                    </a:lnTo>
                    <a:lnTo>
                      <a:pt x="5360" y="4139"/>
                    </a:lnTo>
                    <a:lnTo>
                      <a:pt x="16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22"/>
              <p:cNvSpPr/>
              <p:nvPr/>
            </p:nvSpPr>
            <p:spPr>
              <a:xfrm>
                <a:off x="3167330" y="2855498"/>
                <a:ext cx="373854" cy="300880"/>
              </a:xfrm>
              <a:custGeom>
                <a:avLst/>
                <a:gdLst/>
                <a:ahLst/>
                <a:cxnLst/>
                <a:rect l="l" t="t" r="r" b="b"/>
                <a:pathLst>
                  <a:path w="5492" h="4420" extrusionOk="0">
                    <a:moveTo>
                      <a:pt x="5326" y="1"/>
                    </a:moveTo>
                    <a:lnTo>
                      <a:pt x="0" y="4222"/>
                    </a:lnTo>
                    <a:lnTo>
                      <a:pt x="165" y="4420"/>
                    </a:lnTo>
                    <a:lnTo>
                      <a:pt x="5491" y="215"/>
                    </a:lnTo>
                    <a:lnTo>
                      <a:pt x="532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22"/>
              <p:cNvSpPr/>
              <p:nvPr/>
            </p:nvSpPr>
            <p:spPr>
              <a:xfrm>
                <a:off x="3172912" y="2872312"/>
                <a:ext cx="364869" cy="295299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338" extrusionOk="0">
                    <a:moveTo>
                      <a:pt x="165" y="1"/>
                    </a:moveTo>
                    <a:lnTo>
                      <a:pt x="0" y="215"/>
                    </a:lnTo>
                    <a:lnTo>
                      <a:pt x="5195" y="4338"/>
                    </a:lnTo>
                    <a:lnTo>
                      <a:pt x="5360" y="4140"/>
                    </a:lnTo>
                    <a:lnTo>
                      <a:pt x="16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22"/>
              <p:cNvSpPr/>
              <p:nvPr/>
            </p:nvSpPr>
            <p:spPr>
              <a:xfrm>
                <a:off x="2796880" y="3454945"/>
                <a:ext cx="1133747" cy="316605"/>
              </a:xfrm>
              <a:custGeom>
                <a:avLst/>
                <a:gdLst/>
                <a:ahLst/>
                <a:cxnLst/>
                <a:rect l="l" t="t" r="r" b="b"/>
                <a:pathLst>
                  <a:path w="16655" h="4651" extrusionOk="0">
                    <a:moveTo>
                      <a:pt x="5590" y="247"/>
                    </a:moveTo>
                    <a:lnTo>
                      <a:pt x="10785" y="264"/>
                    </a:lnTo>
                    <a:lnTo>
                      <a:pt x="15913" y="4386"/>
                    </a:lnTo>
                    <a:lnTo>
                      <a:pt x="710" y="4271"/>
                    </a:lnTo>
                    <a:lnTo>
                      <a:pt x="5590" y="247"/>
                    </a:lnTo>
                    <a:close/>
                    <a:moveTo>
                      <a:pt x="5475" y="0"/>
                    </a:moveTo>
                    <a:lnTo>
                      <a:pt x="0" y="4535"/>
                    </a:lnTo>
                    <a:lnTo>
                      <a:pt x="16655" y="4650"/>
                    </a:lnTo>
                    <a:lnTo>
                      <a:pt x="10933" y="33"/>
                    </a:lnTo>
                    <a:lnTo>
                      <a:pt x="10884" y="17"/>
                    </a:lnTo>
                    <a:lnTo>
                      <a:pt x="547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22"/>
              <p:cNvSpPr/>
              <p:nvPr/>
            </p:nvSpPr>
            <p:spPr>
              <a:xfrm>
                <a:off x="2796880" y="2852163"/>
                <a:ext cx="1133747" cy="317694"/>
              </a:xfrm>
              <a:custGeom>
                <a:avLst/>
                <a:gdLst/>
                <a:ahLst/>
                <a:cxnLst/>
                <a:rect l="l" t="t" r="r" b="b"/>
                <a:pathLst>
                  <a:path w="16655" h="4667" extrusionOk="0">
                    <a:moveTo>
                      <a:pt x="5590" y="264"/>
                    </a:moveTo>
                    <a:lnTo>
                      <a:pt x="10785" y="280"/>
                    </a:lnTo>
                    <a:lnTo>
                      <a:pt x="15913" y="4403"/>
                    </a:lnTo>
                    <a:lnTo>
                      <a:pt x="710" y="4271"/>
                    </a:lnTo>
                    <a:lnTo>
                      <a:pt x="5590" y="264"/>
                    </a:lnTo>
                    <a:close/>
                    <a:moveTo>
                      <a:pt x="5475" y="0"/>
                    </a:moveTo>
                    <a:lnTo>
                      <a:pt x="0" y="4551"/>
                    </a:lnTo>
                    <a:lnTo>
                      <a:pt x="16655" y="4667"/>
                    </a:lnTo>
                    <a:lnTo>
                      <a:pt x="16655" y="4667"/>
                    </a:lnTo>
                    <a:lnTo>
                      <a:pt x="10933" y="50"/>
                    </a:lnTo>
                    <a:lnTo>
                      <a:pt x="10884" y="33"/>
                    </a:lnTo>
                    <a:lnTo>
                      <a:pt x="547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22"/>
              <p:cNvSpPr/>
              <p:nvPr/>
            </p:nvSpPr>
            <p:spPr>
              <a:xfrm>
                <a:off x="3537713" y="2991303"/>
                <a:ext cx="180801" cy="167322"/>
              </a:xfrm>
              <a:custGeom>
                <a:avLst/>
                <a:gdLst/>
                <a:ahLst/>
                <a:cxnLst/>
                <a:rect l="l" t="t" r="r" b="b"/>
                <a:pathLst>
                  <a:path w="2656" h="2458" extrusionOk="0">
                    <a:moveTo>
                      <a:pt x="2474" y="1"/>
                    </a:moveTo>
                    <a:lnTo>
                      <a:pt x="1" y="2276"/>
                    </a:lnTo>
                    <a:lnTo>
                      <a:pt x="182" y="2458"/>
                    </a:lnTo>
                    <a:lnTo>
                      <a:pt x="2655" y="199"/>
                    </a:lnTo>
                    <a:lnTo>
                      <a:pt x="247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22"/>
              <p:cNvSpPr/>
              <p:nvPr/>
            </p:nvSpPr>
            <p:spPr>
              <a:xfrm>
                <a:off x="3005658" y="2989056"/>
                <a:ext cx="166165" cy="167322"/>
              </a:xfrm>
              <a:custGeom>
                <a:avLst/>
                <a:gdLst/>
                <a:ahLst/>
                <a:cxnLst/>
                <a:rect l="l" t="t" r="r" b="b"/>
                <a:pathLst>
                  <a:path w="2441" h="2458" extrusionOk="0">
                    <a:moveTo>
                      <a:pt x="215" y="1"/>
                    </a:moveTo>
                    <a:lnTo>
                      <a:pt x="1" y="182"/>
                    </a:lnTo>
                    <a:lnTo>
                      <a:pt x="2243" y="2458"/>
                    </a:lnTo>
                    <a:lnTo>
                      <a:pt x="2441" y="2293"/>
                    </a:lnTo>
                    <a:lnTo>
                      <a:pt x="21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22"/>
              <p:cNvSpPr/>
              <p:nvPr/>
            </p:nvSpPr>
            <p:spPr>
              <a:xfrm>
                <a:off x="3535466" y="3590749"/>
                <a:ext cx="171815" cy="174061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2557" extrusionOk="0">
                    <a:moveTo>
                      <a:pt x="2342" y="0"/>
                    </a:moveTo>
                    <a:lnTo>
                      <a:pt x="1" y="2375"/>
                    </a:lnTo>
                    <a:lnTo>
                      <a:pt x="198" y="2556"/>
                    </a:lnTo>
                    <a:lnTo>
                      <a:pt x="2524" y="182"/>
                    </a:lnTo>
                    <a:lnTo>
                      <a:pt x="234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22"/>
              <p:cNvSpPr/>
              <p:nvPr/>
            </p:nvSpPr>
            <p:spPr>
              <a:xfrm>
                <a:off x="3010151" y="3580606"/>
                <a:ext cx="160583" cy="178554"/>
              </a:xfrm>
              <a:custGeom>
                <a:avLst/>
                <a:gdLst/>
                <a:ahLst/>
                <a:cxnLst/>
                <a:rect l="l" t="t" r="r" b="b"/>
                <a:pathLst>
                  <a:path w="2359" h="2623" extrusionOk="0">
                    <a:moveTo>
                      <a:pt x="215" y="1"/>
                    </a:moveTo>
                    <a:lnTo>
                      <a:pt x="0" y="166"/>
                    </a:lnTo>
                    <a:lnTo>
                      <a:pt x="2144" y="2623"/>
                    </a:lnTo>
                    <a:lnTo>
                      <a:pt x="2358" y="2458"/>
                    </a:lnTo>
                    <a:lnTo>
                      <a:pt x="21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22"/>
              <p:cNvSpPr/>
              <p:nvPr/>
            </p:nvSpPr>
            <p:spPr>
              <a:xfrm>
                <a:off x="2863114" y="4987120"/>
                <a:ext cx="1003525" cy="42681"/>
              </a:xfrm>
              <a:custGeom>
                <a:avLst/>
                <a:gdLst/>
                <a:ahLst/>
                <a:cxnLst/>
                <a:rect l="l" t="t" r="r" b="b"/>
                <a:pathLst>
                  <a:path w="14742" h="627" extrusionOk="0">
                    <a:moveTo>
                      <a:pt x="0" y="0"/>
                    </a:moveTo>
                    <a:lnTo>
                      <a:pt x="0" y="627"/>
                    </a:lnTo>
                    <a:lnTo>
                      <a:pt x="14742" y="627"/>
                    </a:lnTo>
                    <a:lnTo>
                      <a:pt x="1474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22"/>
              <p:cNvSpPr/>
              <p:nvPr/>
            </p:nvSpPr>
            <p:spPr>
              <a:xfrm>
                <a:off x="2818186" y="3763585"/>
                <a:ext cx="12457" cy="78624"/>
              </a:xfrm>
              <a:custGeom>
                <a:avLst/>
                <a:gdLst/>
                <a:ahLst/>
                <a:cxnLst/>
                <a:rect l="l" t="t" r="r" b="b"/>
                <a:pathLst>
                  <a:path w="183" h="1155" extrusionOk="0">
                    <a:moveTo>
                      <a:pt x="1" y="1"/>
                    </a:moveTo>
                    <a:lnTo>
                      <a:pt x="1" y="1155"/>
                    </a:lnTo>
                    <a:lnTo>
                      <a:pt x="182" y="1155"/>
                    </a:lnTo>
                    <a:lnTo>
                      <a:pt x="18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22"/>
              <p:cNvSpPr/>
              <p:nvPr/>
            </p:nvSpPr>
            <p:spPr>
              <a:xfrm>
                <a:off x="2821590" y="3154064"/>
                <a:ext cx="13546" cy="78692"/>
              </a:xfrm>
              <a:custGeom>
                <a:avLst/>
                <a:gdLst/>
                <a:ahLst/>
                <a:cxnLst/>
                <a:rect l="l" t="t" r="r" b="b"/>
                <a:pathLst>
                  <a:path w="199" h="1156" extrusionOk="0">
                    <a:moveTo>
                      <a:pt x="0" y="1"/>
                    </a:moveTo>
                    <a:lnTo>
                      <a:pt x="0" y="1155"/>
                    </a:lnTo>
                    <a:lnTo>
                      <a:pt x="198" y="1155"/>
                    </a:lnTo>
                    <a:lnTo>
                      <a:pt x="19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22"/>
              <p:cNvSpPr/>
              <p:nvPr/>
            </p:nvSpPr>
            <p:spPr>
              <a:xfrm>
                <a:off x="2795722" y="3197835"/>
                <a:ext cx="67460" cy="157247"/>
              </a:xfrm>
              <a:custGeom>
                <a:avLst/>
                <a:gdLst/>
                <a:ahLst/>
                <a:cxnLst/>
                <a:rect l="l" t="t" r="r" b="b"/>
                <a:pathLst>
                  <a:path w="991" h="2310" extrusionOk="0">
                    <a:moveTo>
                      <a:pt x="496" y="1"/>
                    </a:moveTo>
                    <a:cubicBezTo>
                      <a:pt x="215" y="1"/>
                      <a:pt x="1" y="215"/>
                      <a:pt x="1" y="479"/>
                    </a:cubicBezTo>
                    <a:lnTo>
                      <a:pt x="1" y="1831"/>
                    </a:lnTo>
                    <a:cubicBezTo>
                      <a:pt x="1" y="2112"/>
                      <a:pt x="232" y="2309"/>
                      <a:pt x="496" y="2309"/>
                    </a:cubicBezTo>
                    <a:cubicBezTo>
                      <a:pt x="759" y="2309"/>
                      <a:pt x="990" y="2112"/>
                      <a:pt x="990" y="1831"/>
                    </a:cubicBezTo>
                    <a:lnTo>
                      <a:pt x="990" y="479"/>
                    </a:lnTo>
                    <a:cubicBezTo>
                      <a:pt x="990" y="215"/>
                      <a:pt x="759" y="1"/>
                      <a:pt x="49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22"/>
              <p:cNvSpPr/>
              <p:nvPr/>
            </p:nvSpPr>
            <p:spPr>
              <a:xfrm>
                <a:off x="2791230" y="3807356"/>
                <a:ext cx="67460" cy="157247"/>
              </a:xfrm>
              <a:custGeom>
                <a:avLst/>
                <a:gdLst/>
                <a:ahLst/>
                <a:cxnLst/>
                <a:rect l="l" t="t" r="r" b="b"/>
                <a:pathLst>
                  <a:path w="991" h="2310" extrusionOk="0">
                    <a:moveTo>
                      <a:pt x="496" y="1"/>
                    </a:moveTo>
                    <a:cubicBezTo>
                      <a:pt x="232" y="1"/>
                      <a:pt x="1" y="199"/>
                      <a:pt x="1" y="462"/>
                    </a:cubicBezTo>
                    <a:lnTo>
                      <a:pt x="1" y="1831"/>
                    </a:lnTo>
                    <a:cubicBezTo>
                      <a:pt x="1" y="2095"/>
                      <a:pt x="232" y="2309"/>
                      <a:pt x="496" y="2309"/>
                    </a:cubicBezTo>
                    <a:cubicBezTo>
                      <a:pt x="760" y="2309"/>
                      <a:pt x="990" y="2095"/>
                      <a:pt x="990" y="1831"/>
                    </a:cubicBezTo>
                    <a:lnTo>
                      <a:pt x="990" y="462"/>
                    </a:lnTo>
                    <a:cubicBezTo>
                      <a:pt x="990" y="199"/>
                      <a:pt x="760" y="1"/>
                      <a:pt x="49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1" name="Google Shape;171;p22"/>
          <p:cNvGrpSpPr/>
          <p:nvPr/>
        </p:nvGrpSpPr>
        <p:grpSpPr>
          <a:xfrm flipH="1">
            <a:off x="7476525" y="2762156"/>
            <a:ext cx="1451300" cy="2522982"/>
            <a:chOff x="2791230" y="2844266"/>
            <a:chExt cx="1257299" cy="2185536"/>
          </a:xfrm>
        </p:grpSpPr>
        <p:grpSp>
          <p:nvGrpSpPr>
            <p:cNvPr id="172" name="Google Shape;172;p22"/>
            <p:cNvGrpSpPr/>
            <p:nvPr/>
          </p:nvGrpSpPr>
          <p:grpSpPr>
            <a:xfrm>
              <a:off x="3454664" y="2844275"/>
              <a:ext cx="593864" cy="2184438"/>
              <a:chOff x="3454664" y="2844275"/>
              <a:chExt cx="593864" cy="2184438"/>
            </a:xfrm>
          </p:grpSpPr>
          <p:sp>
            <p:nvSpPr>
              <p:cNvPr id="173" name="Google Shape;173;p22"/>
              <p:cNvSpPr/>
              <p:nvPr/>
            </p:nvSpPr>
            <p:spPr>
              <a:xfrm>
                <a:off x="3526481" y="3161961"/>
                <a:ext cx="117970" cy="298634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4387" extrusionOk="0">
                    <a:moveTo>
                      <a:pt x="1369" y="0"/>
                    </a:moveTo>
                    <a:lnTo>
                      <a:pt x="1" y="4288"/>
                    </a:lnTo>
                    <a:lnTo>
                      <a:pt x="396" y="4387"/>
                    </a:lnTo>
                    <a:lnTo>
                      <a:pt x="1732" y="116"/>
                    </a:lnTo>
                    <a:lnTo>
                      <a:pt x="136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22"/>
              <p:cNvSpPr/>
              <p:nvPr/>
            </p:nvSpPr>
            <p:spPr>
              <a:xfrm>
                <a:off x="3526481" y="3165296"/>
                <a:ext cx="126887" cy="291963"/>
              </a:xfrm>
              <a:custGeom>
                <a:avLst/>
                <a:gdLst/>
                <a:ahLst/>
                <a:cxnLst/>
                <a:rect l="l" t="t" r="r" b="b"/>
                <a:pathLst>
                  <a:path w="1864" h="4289" extrusionOk="0">
                    <a:moveTo>
                      <a:pt x="396" y="1"/>
                    </a:moveTo>
                    <a:lnTo>
                      <a:pt x="1" y="133"/>
                    </a:lnTo>
                    <a:lnTo>
                      <a:pt x="1485" y="4288"/>
                    </a:lnTo>
                    <a:lnTo>
                      <a:pt x="1864" y="4173"/>
                    </a:lnTo>
                    <a:lnTo>
                      <a:pt x="39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22"/>
              <p:cNvSpPr/>
              <p:nvPr/>
            </p:nvSpPr>
            <p:spPr>
              <a:xfrm>
                <a:off x="3530973" y="4094758"/>
                <a:ext cx="159494" cy="263849"/>
              </a:xfrm>
              <a:custGeom>
                <a:avLst/>
                <a:gdLst/>
                <a:ahLst/>
                <a:cxnLst/>
                <a:rect l="l" t="t" r="r" b="b"/>
                <a:pathLst>
                  <a:path w="2343" h="3876" extrusionOk="0">
                    <a:moveTo>
                      <a:pt x="347" y="0"/>
                    </a:moveTo>
                    <a:lnTo>
                      <a:pt x="1" y="182"/>
                    </a:lnTo>
                    <a:lnTo>
                      <a:pt x="1996" y="3875"/>
                    </a:lnTo>
                    <a:lnTo>
                      <a:pt x="2342" y="3694"/>
                    </a:lnTo>
                    <a:lnTo>
                      <a:pt x="34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22"/>
              <p:cNvSpPr/>
              <p:nvPr/>
            </p:nvSpPr>
            <p:spPr>
              <a:xfrm>
                <a:off x="3561266" y="4108236"/>
                <a:ext cx="183047" cy="880041"/>
              </a:xfrm>
              <a:custGeom>
                <a:avLst/>
                <a:gdLst/>
                <a:ahLst/>
                <a:cxnLst/>
                <a:rect l="l" t="t" r="r" b="b"/>
                <a:pathLst>
                  <a:path w="2689" h="12928" extrusionOk="0">
                    <a:moveTo>
                      <a:pt x="990" y="0"/>
                    </a:moveTo>
                    <a:lnTo>
                      <a:pt x="1" y="3859"/>
                    </a:lnTo>
                    <a:lnTo>
                      <a:pt x="2276" y="8146"/>
                    </a:lnTo>
                    <a:lnTo>
                      <a:pt x="1567" y="12862"/>
                    </a:lnTo>
                    <a:lnTo>
                      <a:pt x="1963" y="12928"/>
                    </a:lnTo>
                    <a:lnTo>
                      <a:pt x="2689" y="8080"/>
                    </a:lnTo>
                    <a:lnTo>
                      <a:pt x="446" y="3826"/>
                    </a:lnTo>
                    <a:lnTo>
                      <a:pt x="1386" y="82"/>
                    </a:lnTo>
                    <a:lnTo>
                      <a:pt x="99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22"/>
              <p:cNvSpPr/>
              <p:nvPr/>
            </p:nvSpPr>
            <p:spPr>
              <a:xfrm>
                <a:off x="3609529" y="4336075"/>
                <a:ext cx="179711" cy="653360"/>
              </a:xfrm>
              <a:custGeom>
                <a:avLst/>
                <a:gdLst/>
                <a:ahLst/>
                <a:cxnLst/>
                <a:rect l="l" t="t" r="r" b="b"/>
                <a:pathLst>
                  <a:path w="2640" h="9598" extrusionOk="0">
                    <a:moveTo>
                      <a:pt x="743" y="0"/>
                    </a:moveTo>
                    <a:lnTo>
                      <a:pt x="1" y="4980"/>
                    </a:lnTo>
                    <a:lnTo>
                      <a:pt x="1" y="5046"/>
                    </a:lnTo>
                    <a:lnTo>
                      <a:pt x="2293" y="9597"/>
                    </a:lnTo>
                    <a:lnTo>
                      <a:pt x="2639" y="9416"/>
                    </a:lnTo>
                    <a:lnTo>
                      <a:pt x="397" y="4980"/>
                    </a:lnTo>
                    <a:lnTo>
                      <a:pt x="1139" y="66"/>
                    </a:lnTo>
                    <a:lnTo>
                      <a:pt x="74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22"/>
              <p:cNvSpPr/>
              <p:nvPr/>
            </p:nvSpPr>
            <p:spPr>
              <a:xfrm>
                <a:off x="3519741" y="3769235"/>
                <a:ext cx="135873" cy="321098"/>
              </a:xfrm>
              <a:custGeom>
                <a:avLst/>
                <a:gdLst/>
                <a:ahLst/>
                <a:cxnLst/>
                <a:rect l="l" t="t" r="r" b="b"/>
                <a:pathLst>
                  <a:path w="1996" h="4717" extrusionOk="0">
                    <a:moveTo>
                      <a:pt x="1633" y="0"/>
                    </a:moveTo>
                    <a:lnTo>
                      <a:pt x="1" y="4601"/>
                    </a:lnTo>
                    <a:lnTo>
                      <a:pt x="396" y="4716"/>
                    </a:lnTo>
                    <a:lnTo>
                      <a:pt x="1996" y="149"/>
                    </a:lnTo>
                    <a:lnTo>
                      <a:pt x="163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22"/>
              <p:cNvSpPr/>
              <p:nvPr/>
            </p:nvSpPr>
            <p:spPr>
              <a:xfrm>
                <a:off x="3526481" y="3768078"/>
                <a:ext cx="126887" cy="317762"/>
              </a:xfrm>
              <a:custGeom>
                <a:avLst/>
                <a:gdLst/>
                <a:ahLst/>
                <a:cxnLst/>
                <a:rect l="l" t="t" r="r" b="b"/>
                <a:pathLst>
                  <a:path w="1864" h="4668" extrusionOk="0">
                    <a:moveTo>
                      <a:pt x="396" y="1"/>
                    </a:moveTo>
                    <a:lnTo>
                      <a:pt x="1" y="100"/>
                    </a:lnTo>
                    <a:lnTo>
                      <a:pt x="1468" y="4667"/>
                    </a:lnTo>
                    <a:lnTo>
                      <a:pt x="1864" y="4552"/>
                    </a:lnTo>
                    <a:lnTo>
                      <a:pt x="39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22"/>
              <p:cNvSpPr/>
              <p:nvPr/>
            </p:nvSpPr>
            <p:spPr>
              <a:xfrm>
                <a:off x="3627500" y="3164207"/>
                <a:ext cx="27025" cy="30088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4420" extrusionOk="0">
                    <a:moveTo>
                      <a:pt x="1" y="0"/>
                    </a:moveTo>
                    <a:lnTo>
                      <a:pt x="1" y="4255"/>
                    </a:lnTo>
                    <a:lnTo>
                      <a:pt x="182" y="4255"/>
                    </a:lnTo>
                    <a:lnTo>
                      <a:pt x="232" y="4288"/>
                    </a:lnTo>
                    <a:lnTo>
                      <a:pt x="396" y="4419"/>
                    </a:lnTo>
                    <a:lnTo>
                      <a:pt x="39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22"/>
              <p:cNvSpPr/>
              <p:nvPr/>
            </p:nvSpPr>
            <p:spPr>
              <a:xfrm>
                <a:off x="3627500" y="3765832"/>
                <a:ext cx="161740" cy="1220200"/>
              </a:xfrm>
              <a:custGeom>
                <a:avLst/>
                <a:gdLst/>
                <a:ahLst/>
                <a:cxnLst/>
                <a:rect l="l" t="t" r="r" b="b"/>
                <a:pathLst>
                  <a:path w="2376" h="17925" extrusionOk="0">
                    <a:moveTo>
                      <a:pt x="1" y="1"/>
                    </a:moveTo>
                    <a:lnTo>
                      <a:pt x="1" y="5409"/>
                    </a:lnTo>
                    <a:lnTo>
                      <a:pt x="1979" y="17925"/>
                    </a:lnTo>
                    <a:lnTo>
                      <a:pt x="2375" y="17925"/>
                    </a:lnTo>
                    <a:lnTo>
                      <a:pt x="396" y="5360"/>
                    </a:lnTo>
                    <a:lnTo>
                      <a:pt x="39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22"/>
              <p:cNvSpPr/>
              <p:nvPr/>
            </p:nvSpPr>
            <p:spPr>
              <a:xfrm>
                <a:off x="3454664" y="3453787"/>
                <a:ext cx="578140" cy="316605"/>
              </a:xfrm>
              <a:custGeom>
                <a:avLst/>
                <a:gdLst/>
                <a:ahLst/>
                <a:cxnLst/>
                <a:rect l="l" t="t" r="r" b="b"/>
                <a:pathLst>
                  <a:path w="8493" h="4651" extrusionOk="0">
                    <a:moveTo>
                      <a:pt x="0" y="1"/>
                    </a:moveTo>
                    <a:lnTo>
                      <a:pt x="0" y="248"/>
                    </a:lnTo>
                    <a:lnTo>
                      <a:pt x="2540" y="264"/>
                    </a:lnTo>
                    <a:lnTo>
                      <a:pt x="2639" y="264"/>
                    </a:lnTo>
                    <a:lnTo>
                      <a:pt x="2935" y="495"/>
                    </a:lnTo>
                    <a:lnTo>
                      <a:pt x="7783" y="4387"/>
                    </a:lnTo>
                    <a:lnTo>
                      <a:pt x="2935" y="4337"/>
                    </a:lnTo>
                    <a:lnTo>
                      <a:pt x="2540" y="4337"/>
                    </a:lnTo>
                    <a:lnTo>
                      <a:pt x="0" y="4321"/>
                    </a:lnTo>
                    <a:lnTo>
                      <a:pt x="0" y="4568"/>
                    </a:lnTo>
                    <a:lnTo>
                      <a:pt x="2540" y="4585"/>
                    </a:lnTo>
                    <a:lnTo>
                      <a:pt x="2935" y="4585"/>
                    </a:lnTo>
                    <a:lnTo>
                      <a:pt x="8492" y="4651"/>
                    </a:lnTo>
                    <a:lnTo>
                      <a:pt x="2935" y="165"/>
                    </a:lnTo>
                    <a:lnTo>
                      <a:pt x="2771" y="34"/>
                    </a:lnTo>
                    <a:lnTo>
                      <a:pt x="27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22"/>
              <p:cNvSpPr/>
              <p:nvPr/>
            </p:nvSpPr>
            <p:spPr>
              <a:xfrm>
                <a:off x="3454675" y="2844275"/>
                <a:ext cx="593843" cy="324496"/>
              </a:xfrm>
              <a:custGeom>
                <a:avLst/>
                <a:gdLst/>
                <a:ahLst/>
                <a:cxnLst/>
                <a:rect l="l" t="t" r="r" b="b"/>
                <a:pathLst>
                  <a:path w="8724" h="4668" extrusionOk="0">
                    <a:moveTo>
                      <a:pt x="0" y="1"/>
                    </a:moveTo>
                    <a:lnTo>
                      <a:pt x="0" y="248"/>
                    </a:lnTo>
                    <a:lnTo>
                      <a:pt x="1534" y="281"/>
                    </a:lnTo>
                    <a:lnTo>
                      <a:pt x="2705" y="281"/>
                    </a:lnTo>
                    <a:lnTo>
                      <a:pt x="3018" y="495"/>
                    </a:lnTo>
                    <a:lnTo>
                      <a:pt x="7981" y="4420"/>
                    </a:lnTo>
                    <a:lnTo>
                      <a:pt x="7981" y="4420"/>
                    </a:lnTo>
                    <a:lnTo>
                      <a:pt x="3018" y="4370"/>
                    </a:lnTo>
                    <a:lnTo>
                      <a:pt x="2606" y="4370"/>
                    </a:lnTo>
                    <a:lnTo>
                      <a:pt x="0" y="4354"/>
                    </a:lnTo>
                    <a:lnTo>
                      <a:pt x="0" y="4601"/>
                    </a:lnTo>
                    <a:lnTo>
                      <a:pt x="2606" y="4618"/>
                    </a:lnTo>
                    <a:lnTo>
                      <a:pt x="3018" y="4618"/>
                    </a:lnTo>
                    <a:lnTo>
                      <a:pt x="8723" y="4667"/>
                    </a:lnTo>
                    <a:lnTo>
                      <a:pt x="3018" y="166"/>
                    </a:lnTo>
                    <a:lnTo>
                      <a:pt x="2853" y="50"/>
                    </a:lnTo>
                    <a:lnTo>
                      <a:pt x="280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22"/>
              <p:cNvSpPr/>
              <p:nvPr/>
            </p:nvSpPr>
            <p:spPr>
              <a:xfrm>
                <a:off x="3454664" y="4985963"/>
                <a:ext cx="515309" cy="42750"/>
              </a:xfrm>
              <a:custGeom>
                <a:avLst/>
                <a:gdLst/>
                <a:ahLst/>
                <a:cxnLst/>
                <a:rect l="l" t="t" r="r" b="b"/>
                <a:pathLst>
                  <a:path w="7570" h="628" extrusionOk="0">
                    <a:moveTo>
                      <a:pt x="0" y="1"/>
                    </a:moveTo>
                    <a:lnTo>
                      <a:pt x="0" y="627"/>
                    </a:lnTo>
                    <a:lnTo>
                      <a:pt x="7569" y="627"/>
                    </a:lnTo>
                    <a:lnTo>
                      <a:pt x="756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22"/>
              <p:cNvSpPr/>
              <p:nvPr/>
            </p:nvSpPr>
            <p:spPr>
              <a:xfrm>
                <a:off x="3992301" y="3763585"/>
                <a:ext cx="12457" cy="78624"/>
              </a:xfrm>
              <a:custGeom>
                <a:avLst/>
                <a:gdLst/>
                <a:ahLst/>
                <a:cxnLst/>
                <a:rect l="l" t="t" r="r" b="b"/>
                <a:pathLst>
                  <a:path w="183" h="1155" extrusionOk="0">
                    <a:moveTo>
                      <a:pt x="1" y="1"/>
                    </a:moveTo>
                    <a:lnTo>
                      <a:pt x="1" y="1155"/>
                    </a:lnTo>
                    <a:lnTo>
                      <a:pt x="182" y="1155"/>
                    </a:lnTo>
                    <a:lnTo>
                      <a:pt x="18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22"/>
              <p:cNvSpPr/>
              <p:nvPr/>
            </p:nvSpPr>
            <p:spPr>
              <a:xfrm>
                <a:off x="4008025" y="3166453"/>
                <a:ext cx="12457" cy="78624"/>
              </a:xfrm>
              <a:custGeom>
                <a:avLst/>
                <a:gdLst/>
                <a:ahLst/>
                <a:cxnLst/>
                <a:rect l="l" t="t" r="r" b="b"/>
                <a:pathLst>
                  <a:path w="183" h="1155" extrusionOk="0">
                    <a:moveTo>
                      <a:pt x="1" y="0"/>
                    </a:moveTo>
                    <a:lnTo>
                      <a:pt x="1" y="1154"/>
                    </a:lnTo>
                    <a:lnTo>
                      <a:pt x="182" y="1154"/>
                    </a:lnTo>
                    <a:lnTo>
                      <a:pt x="18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22"/>
              <p:cNvSpPr/>
              <p:nvPr/>
            </p:nvSpPr>
            <p:spPr>
              <a:xfrm>
                <a:off x="3965412" y="3808513"/>
                <a:ext cx="67392" cy="157179"/>
              </a:xfrm>
              <a:custGeom>
                <a:avLst/>
                <a:gdLst/>
                <a:ahLst/>
                <a:cxnLst/>
                <a:rect l="l" t="t" r="r" b="b"/>
                <a:pathLst>
                  <a:path w="990" h="2309" extrusionOk="0">
                    <a:moveTo>
                      <a:pt x="495" y="0"/>
                    </a:moveTo>
                    <a:cubicBezTo>
                      <a:pt x="231" y="0"/>
                      <a:pt x="0" y="198"/>
                      <a:pt x="0" y="478"/>
                    </a:cubicBezTo>
                    <a:lnTo>
                      <a:pt x="0" y="1831"/>
                    </a:lnTo>
                    <a:cubicBezTo>
                      <a:pt x="0" y="2094"/>
                      <a:pt x="231" y="2309"/>
                      <a:pt x="495" y="2309"/>
                    </a:cubicBezTo>
                    <a:cubicBezTo>
                      <a:pt x="775" y="2309"/>
                      <a:pt x="989" y="2094"/>
                      <a:pt x="989" y="1831"/>
                    </a:cubicBezTo>
                    <a:lnTo>
                      <a:pt x="989" y="478"/>
                    </a:lnTo>
                    <a:cubicBezTo>
                      <a:pt x="989" y="198"/>
                      <a:pt x="775" y="0"/>
                      <a:pt x="4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22"/>
              <p:cNvSpPr/>
              <p:nvPr/>
            </p:nvSpPr>
            <p:spPr>
              <a:xfrm>
                <a:off x="3981069" y="3210224"/>
                <a:ext cx="67460" cy="157179"/>
              </a:xfrm>
              <a:custGeom>
                <a:avLst/>
                <a:gdLst/>
                <a:ahLst/>
                <a:cxnLst/>
                <a:rect l="l" t="t" r="r" b="b"/>
                <a:pathLst>
                  <a:path w="991" h="2309" extrusionOk="0">
                    <a:moveTo>
                      <a:pt x="496" y="0"/>
                    </a:moveTo>
                    <a:cubicBezTo>
                      <a:pt x="232" y="0"/>
                      <a:pt x="1" y="215"/>
                      <a:pt x="1" y="479"/>
                    </a:cubicBezTo>
                    <a:lnTo>
                      <a:pt x="1" y="1847"/>
                    </a:lnTo>
                    <a:cubicBezTo>
                      <a:pt x="1" y="2111"/>
                      <a:pt x="232" y="2309"/>
                      <a:pt x="496" y="2309"/>
                    </a:cubicBezTo>
                    <a:cubicBezTo>
                      <a:pt x="759" y="2309"/>
                      <a:pt x="990" y="2111"/>
                      <a:pt x="990" y="1847"/>
                    </a:cubicBezTo>
                    <a:lnTo>
                      <a:pt x="990" y="479"/>
                    </a:lnTo>
                    <a:cubicBezTo>
                      <a:pt x="990" y="215"/>
                      <a:pt x="759" y="0"/>
                      <a:pt x="4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" name="Google Shape;189;p22"/>
            <p:cNvGrpSpPr/>
            <p:nvPr/>
          </p:nvGrpSpPr>
          <p:grpSpPr>
            <a:xfrm>
              <a:off x="2791230" y="2844266"/>
              <a:ext cx="1139398" cy="2185536"/>
              <a:chOff x="2791230" y="2844266"/>
              <a:chExt cx="1139398" cy="2185536"/>
            </a:xfrm>
          </p:grpSpPr>
          <p:sp>
            <p:nvSpPr>
              <p:cNvPr id="190" name="Google Shape;190;p22"/>
              <p:cNvSpPr/>
              <p:nvPr/>
            </p:nvSpPr>
            <p:spPr>
              <a:xfrm>
                <a:off x="3017979" y="2844266"/>
                <a:ext cx="674735" cy="2177707"/>
              </a:xfrm>
              <a:custGeom>
                <a:avLst/>
                <a:gdLst/>
                <a:ahLst/>
                <a:cxnLst/>
                <a:rect l="l" t="t" r="r" b="b"/>
                <a:pathLst>
                  <a:path w="9912" h="31991" extrusionOk="0">
                    <a:moveTo>
                      <a:pt x="7454" y="396"/>
                    </a:moveTo>
                    <a:lnTo>
                      <a:pt x="7454" y="18964"/>
                    </a:lnTo>
                    <a:lnTo>
                      <a:pt x="9449" y="31595"/>
                    </a:lnTo>
                    <a:lnTo>
                      <a:pt x="463" y="31595"/>
                    </a:lnTo>
                    <a:lnTo>
                      <a:pt x="2474" y="19063"/>
                    </a:lnTo>
                    <a:lnTo>
                      <a:pt x="2474" y="19046"/>
                    </a:lnTo>
                    <a:lnTo>
                      <a:pt x="2474" y="396"/>
                    </a:lnTo>
                    <a:close/>
                    <a:moveTo>
                      <a:pt x="2095" y="1"/>
                    </a:moveTo>
                    <a:lnTo>
                      <a:pt x="2095" y="19013"/>
                    </a:lnTo>
                    <a:lnTo>
                      <a:pt x="1" y="31991"/>
                    </a:lnTo>
                    <a:lnTo>
                      <a:pt x="9911" y="31991"/>
                    </a:lnTo>
                    <a:lnTo>
                      <a:pt x="7850" y="18914"/>
                    </a:lnTo>
                    <a:lnTo>
                      <a:pt x="785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22"/>
              <p:cNvSpPr/>
              <p:nvPr/>
            </p:nvSpPr>
            <p:spPr>
              <a:xfrm>
                <a:off x="3030368" y="4678412"/>
                <a:ext cx="601693" cy="337980"/>
              </a:xfrm>
              <a:custGeom>
                <a:avLst/>
                <a:gdLst/>
                <a:ahLst/>
                <a:cxnLst/>
                <a:rect l="l" t="t" r="r" b="b"/>
                <a:pathLst>
                  <a:path w="8839" h="4965" extrusionOk="0">
                    <a:moveTo>
                      <a:pt x="8707" y="1"/>
                    </a:moveTo>
                    <a:lnTo>
                      <a:pt x="0" y="4733"/>
                    </a:lnTo>
                    <a:lnTo>
                      <a:pt x="116" y="4964"/>
                    </a:lnTo>
                    <a:lnTo>
                      <a:pt x="8839" y="232"/>
                    </a:lnTo>
                    <a:lnTo>
                      <a:pt x="870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22"/>
              <p:cNvSpPr/>
              <p:nvPr/>
            </p:nvSpPr>
            <p:spPr>
              <a:xfrm>
                <a:off x="3077474" y="4694136"/>
                <a:ext cx="604007" cy="322255"/>
              </a:xfrm>
              <a:custGeom>
                <a:avLst/>
                <a:gdLst/>
                <a:ahLst/>
                <a:cxnLst/>
                <a:rect l="l" t="t" r="r" b="b"/>
                <a:pathLst>
                  <a:path w="8873" h="4734" extrusionOk="0">
                    <a:moveTo>
                      <a:pt x="133" y="1"/>
                    </a:moveTo>
                    <a:lnTo>
                      <a:pt x="1" y="215"/>
                    </a:lnTo>
                    <a:lnTo>
                      <a:pt x="8740" y="4733"/>
                    </a:lnTo>
                    <a:lnTo>
                      <a:pt x="8872" y="4502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22"/>
              <p:cNvSpPr/>
              <p:nvPr/>
            </p:nvSpPr>
            <p:spPr>
              <a:xfrm>
                <a:off x="3081967" y="4355135"/>
                <a:ext cx="494002" cy="341316"/>
              </a:xfrm>
              <a:custGeom>
                <a:avLst/>
                <a:gdLst/>
                <a:ahLst/>
                <a:cxnLst/>
                <a:rect l="l" t="t" r="r" b="b"/>
                <a:pathLst>
                  <a:path w="7257" h="5014" extrusionOk="0">
                    <a:moveTo>
                      <a:pt x="7108" y="1"/>
                    </a:moveTo>
                    <a:lnTo>
                      <a:pt x="1" y="4816"/>
                    </a:lnTo>
                    <a:lnTo>
                      <a:pt x="149" y="5014"/>
                    </a:lnTo>
                    <a:lnTo>
                      <a:pt x="7256" y="215"/>
                    </a:lnTo>
                    <a:lnTo>
                      <a:pt x="710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22"/>
              <p:cNvSpPr/>
              <p:nvPr/>
            </p:nvSpPr>
            <p:spPr>
              <a:xfrm>
                <a:off x="3134723" y="4336075"/>
                <a:ext cx="490599" cy="332330"/>
              </a:xfrm>
              <a:custGeom>
                <a:avLst/>
                <a:gdLst/>
                <a:ahLst/>
                <a:cxnLst/>
                <a:rect l="l" t="t" r="r" b="b"/>
                <a:pathLst>
                  <a:path w="7207" h="4882" extrusionOk="0">
                    <a:moveTo>
                      <a:pt x="166" y="0"/>
                    </a:moveTo>
                    <a:lnTo>
                      <a:pt x="1" y="198"/>
                    </a:lnTo>
                    <a:lnTo>
                      <a:pt x="7058" y="4881"/>
                    </a:lnTo>
                    <a:lnTo>
                      <a:pt x="7207" y="4683"/>
                    </a:lnTo>
                    <a:lnTo>
                      <a:pt x="16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22"/>
              <p:cNvSpPr/>
              <p:nvPr/>
            </p:nvSpPr>
            <p:spPr>
              <a:xfrm>
                <a:off x="3171755" y="4055412"/>
                <a:ext cx="366026" cy="33764"/>
              </a:xfrm>
              <a:custGeom>
                <a:avLst/>
                <a:gdLst/>
                <a:ahLst/>
                <a:cxnLst/>
                <a:rect l="l" t="t" r="r" b="b"/>
                <a:pathLst>
                  <a:path w="5377" h="496" extrusionOk="0">
                    <a:moveTo>
                      <a:pt x="5360" y="1"/>
                    </a:moveTo>
                    <a:lnTo>
                      <a:pt x="1" y="100"/>
                    </a:lnTo>
                    <a:lnTo>
                      <a:pt x="17" y="496"/>
                    </a:lnTo>
                    <a:lnTo>
                      <a:pt x="5377" y="397"/>
                    </a:lnTo>
                    <a:lnTo>
                      <a:pt x="536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22"/>
              <p:cNvSpPr/>
              <p:nvPr/>
            </p:nvSpPr>
            <p:spPr>
              <a:xfrm>
                <a:off x="3136970" y="4085772"/>
                <a:ext cx="405304" cy="263849"/>
              </a:xfrm>
              <a:custGeom>
                <a:avLst/>
                <a:gdLst/>
                <a:ahLst/>
                <a:cxnLst/>
                <a:rect l="l" t="t" r="r" b="b"/>
                <a:pathLst>
                  <a:path w="5954" h="3876" extrusionOk="0">
                    <a:moveTo>
                      <a:pt x="5822" y="0"/>
                    </a:moveTo>
                    <a:lnTo>
                      <a:pt x="1" y="3677"/>
                    </a:lnTo>
                    <a:lnTo>
                      <a:pt x="133" y="3875"/>
                    </a:lnTo>
                    <a:lnTo>
                      <a:pt x="5954" y="231"/>
                    </a:lnTo>
                    <a:lnTo>
                      <a:pt x="582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22"/>
              <p:cNvSpPr/>
              <p:nvPr/>
            </p:nvSpPr>
            <p:spPr>
              <a:xfrm>
                <a:off x="3162837" y="4093601"/>
                <a:ext cx="411975" cy="263849"/>
              </a:xfrm>
              <a:custGeom>
                <a:avLst/>
                <a:gdLst/>
                <a:ahLst/>
                <a:cxnLst/>
                <a:rect l="l" t="t" r="r" b="b"/>
                <a:pathLst>
                  <a:path w="6052" h="3876" extrusionOk="0">
                    <a:moveTo>
                      <a:pt x="148" y="1"/>
                    </a:moveTo>
                    <a:lnTo>
                      <a:pt x="0" y="199"/>
                    </a:lnTo>
                    <a:lnTo>
                      <a:pt x="5903" y="3876"/>
                    </a:lnTo>
                    <a:lnTo>
                      <a:pt x="6052" y="3661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22"/>
              <p:cNvSpPr/>
              <p:nvPr/>
            </p:nvSpPr>
            <p:spPr>
              <a:xfrm>
                <a:off x="3167330" y="3758003"/>
                <a:ext cx="373854" cy="299723"/>
              </a:xfrm>
              <a:custGeom>
                <a:avLst/>
                <a:gdLst/>
                <a:ahLst/>
                <a:cxnLst/>
                <a:rect l="l" t="t" r="r" b="b"/>
                <a:pathLst>
                  <a:path w="5492" h="4403" extrusionOk="0">
                    <a:moveTo>
                      <a:pt x="5326" y="0"/>
                    </a:moveTo>
                    <a:lnTo>
                      <a:pt x="0" y="4205"/>
                    </a:lnTo>
                    <a:lnTo>
                      <a:pt x="165" y="4403"/>
                    </a:lnTo>
                    <a:lnTo>
                      <a:pt x="5491" y="198"/>
                    </a:lnTo>
                    <a:lnTo>
                      <a:pt x="53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22"/>
              <p:cNvSpPr/>
              <p:nvPr/>
            </p:nvSpPr>
            <p:spPr>
              <a:xfrm>
                <a:off x="3172912" y="3774817"/>
                <a:ext cx="364869" cy="294141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321" extrusionOk="0">
                    <a:moveTo>
                      <a:pt x="165" y="1"/>
                    </a:moveTo>
                    <a:lnTo>
                      <a:pt x="0" y="182"/>
                    </a:lnTo>
                    <a:lnTo>
                      <a:pt x="5195" y="4321"/>
                    </a:lnTo>
                    <a:lnTo>
                      <a:pt x="5360" y="4139"/>
                    </a:lnTo>
                    <a:lnTo>
                      <a:pt x="16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22"/>
              <p:cNvSpPr/>
              <p:nvPr/>
            </p:nvSpPr>
            <p:spPr>
              <a:xfrm>
                <a:off x="3167330" y="3457191"/>
                <a:ext cx="373854" cy="300880"/>
              </a:xfrm>
              <a:custGeom>
                <a:avLst/>
                <a:gdLst/>
                <a:ahLst/>
                <a:cxnLst/>
                <a:rect l="l" t="t" r="r" b="b"/>
                <a:pathLst>
                  <a:path w="5492" h="4420" extrusionOk="0">
                    <a:moveTo>
                      <a:pt x="5326" y="0"/>
                    </a:moveTo>
                    <a:lnTo>
                      <a:pt x="0" y="4205"/>
                    </a:lnTo>
                    <a:lnTo>
                      <a:pt x="165" y="4419"/>
                    </a:lnTo>
                    <a:lnTo>
                      <a:pt x="5491" y="198"/>
                    </a:lnTo>
                    <a:lnTo>
                      <a:pt x="53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22"/>
              <p:cNvSpPr/>
              <p:nvPr/>
            </p:nvSpPr>
            <p:spPr>
              <a:xfrm>
                <a:off x="3172912" y="3474005"/>
                <a:ext cx="364869" cy="295299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338" extrusionOk="0">
                    <a:moveTo>
                      <a:pt x="165" y="0"/>
                    </a:moveTo>
                    <a:lnTo>
                      <a:pt x="0" y="198"/>
                    </a:lnTo>
                    <a:lnTo>
                      <a:pt x="5195" y="4337"/>
                    </a:lnTo>
                    <a:lnTo>
                      <a:pt x="5360" y="4123"/>
                    </a:lnTo>
                    <a:lnTo>
                      <a:pt x="16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22"/>
              <p:cNvSpPr/>
              <p:nvPr/>
            </p:nvSpPr>
            <p:spPr>
              <a:xfrm>
                <a:off x="3167330" y="3156311"/>
                <a:ext cx="373854" cy="300949"/>
              </a:xfrm>
              <a:custGeom>
                <a:avLst/>
                <a:gdLst/>
                <a:ahLst/>
                <a:cxnLst/>
                <a:rect l="l" t="t" r="r" b="b"/>
                <a:pathLst>
                  <a:path w="5492" h="4421" extrusionOk="0">
                    <a:moveTo>
                      <a:pt x="5326" y="1"/>
                    </a:moveTo>
                    <a:lnTo>
                      <a:pt x="0" y="4222"/>
                    </a:lnTo>
                    <a:lnTo>
                      <a:pt x="165" y="4420"/>
                    </a:lnTo>
                    <a:lnTo>
                      <a:pt x="5491" y="199"/>
                    </a:lnTo>
                    <a:lnTo>
                      <a:pt x="532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22"/>
              <p:cNvSpPr/>
              <p:nvPr/>
            </p:nvSpPr>
            <p:spPr>
              <a:xfrm>
                <a:off x="3172912" y="3173193"/>
                <a:ext cx="364869" cy="295230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337" extrusionOk="0">
                    <a:moveTo>
                      <a:pt x="165" y="0"/>
                    </a:moveTo>
                    <a:lnTo>
                      <a:pt x="0" y="198"/>
                    </a:lnTo>
                    <a:lnTo>
                      <a:pt x="5195" y="4337"/>
                    </a:lnTo>
                    <a:lnTo>
                      <a:pt x="5360" y="4139"/>
                    </a:lnTo>
                    <a:lnTo>
                      <a:pt x="16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22"/>
              <p:cNvSpPr/>
              <p:nvPr/>
            </p:nvSpPr>
            <p:spPr>
              <a:xfrm>
                <a:off x="3167330" y="2855498"/>
                <a:ext cx="373854" cy="300880"/>
              </a:xfrm>
              <a:custGeom>
                <a:avLst/>
                <a:gdLst/>
                <a:ahLst/>
                <a:cxnLst/>
                <a:rect l="l" t="t" r="r" b="b"/>
                <a:pathLst>
                  <a:path w="5492" h="4420" extrusionOk="0">
                    <a:moveTo>
                      <a:pt x="5326" y="1"/>
                    </a:moveTo>
                    <a:lnTo>
                      <a:pt x="0" y="4222"/>
                    </a:lnTo>
                    <a:lnTo>
                      <a:pt x="165" y="4420"/>
                    </a:lnTo>
                    <a:lnTo>
                      <a:pt x="5491" y="215"/>
                    </a:lnTo>
                    <a:lnTo>
                      <a:pt x="532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22"/>
              <p:cNvSpPr/>
              <p:nvPr/>
            </p:nvSpPr>
            <p:spPr>
              <a:xfrm>
                <a:off x="3172912" y="2872312"/>
                <a:ext cx="364869" cy="295299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338" extrusionOk="0">
                    <a:moveTo>
                      <a:pt x="165" y="1"/>
                    </a:moveTo>
                    <a:lnTo>
                      <a:pt x="0" y="215"/>
                    </a:lnTo>
                    <a:lnTo>
                      <a:pt x="5195" y="4338"/>
                    </a:lnTo>
                    <a:lnTo>
                      <a:pt x="5360" y="4140"/>
                    </a:lnTo>
                    <a:lnTo>
                      <a:pt x="16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22"/>
              <p:cNvSpPr/>
              <p:nvPr/>
            </p:nvSpPr>
            <p:spPr>
              <a:xfrm>
                <a:off x="2796880" y="3454945"/>
                <a:ext cx="1133747" cy="316605"/>
              </a:xfrm>
              <a:custGeom>
                <a:avLst/>
                <a:gdLst/>
                <a:ahLst/>
                <a:cxnLst/>
                <a:rect l="l" t="t" r="r" b="b"/>
                <a:pathLst>
                  <a:path w="16655" h="4651" extrusionOk="0">
                    <a:moveTo>
                      <a:pt x="5590" y="247"/>
                    </a:moveTo>
                    <a:lnTo>
                      <a:pt x="10785" y="264"/>
                    </a:lnTo>
                    <a:lnTo>
                      <a:pt x="15913" y="4386"/>
                    </a:lnTo>
                    <a:lnTo>
                      <a:pt x="710" y="4271"/>
                    </a:lnTo>
                    <a:lnTo>
                      <a:pt x="5590" y="247"/>
                    </a:lnTo>
                    <a:close/>
                    <a:moveTo>
                      <a:pt x="5475" y="0"/>
                    </a:moveTo>
                    <a:lnTo>
                      <a:pt x="0" y="4535"/>
                    </a:lnTo>
                    <a:lnTo>
                      <a:pt x="16655" y="4650"/>
                    </a:lnTo>
                    <a:lnTo>
                      <a:pt x="10933" y="33"/>
                    </a:lnTo>
                    <a:lnTo>
                      <a:pt x="10884" y="17"/>
                    </a:lnTo>
                    <a:lnTo>
                      <a:pt x="547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22"/>
              <p:cNvSpPr/>
              <p:nvPr/>
            </p:nvSpPr>
            <p:spPr>
              <a:xfrm>
                <a:off x="2796880" y="2852163"/>
                <a:ext cx="1133747" cy="317694"/>
              </a:xfrm>
              <a:custGeom>
                <a:avLst/>
                <a:gdLst/>
                <a:ahLst/>
                <a:cxnLst/>
                <a:rect l="l" t="t" r="r" b="b"/>
                <a:pathLst>
                  <a:path w="16655" h="4667" extrusionOk="0">
                    <a:moveTo>
                      <a:pt x="5590" y="264"/>
                    </a:moveTo>
                    <a:lnTo>
                      <a:pt x="10785" y="280"/>
                    </a:lnTo>
                    <a:lnTo>
                      <a:pt x="15913" y="4403"/>
                    </a:lnTo>
                    <a:lnTo>
                      <a:pt x="710" y="4271"/>
                    </a:lnTo>
                    <a:lnTo>
                      <a:pt x="5590" y="264"/>
                    </a:lnTo>
                    <a:close/>
                    <a:moveTo>
                      <a:pt x="5475" y="0"/>
                    </a:moveTo>
                    <a:lnTo>
                      <a:pt x="0" y="4551"/>
                    </a:lnTo>
                    <a:lnTo>
                      <a:pt x="16655" y="4667"/>
                    </a:lnTo>
                    <a:lnTo>
                      <a:pt x="16655" y="4667"/>
                    </a:lnTo>
                    <a:lnTo>
                      <a:pt x="10933" y="50"/>
                    </a:lnTo>
                    <a:lnTo>
                      <a:pt x="10884" y="33"/>
                    </a:lnTo>
                    <a:lnTo>
                      <a:pt x="547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22"/>
              <p:cNvSpPr/>
              <p:nvPr/>
            </p:nvSpPr>
            <p:spPr>
              <a:xfrm>
                <a:off x="3537713" y="2991303"/>
                <a:ext cx="180801" cy="167322"/>
              </a:xfrm>
              <a:custGeom>
                <a:avLst/>
                <a:gdLst/>
                <a:ahLst/>
                <a:cxnLst/>
                <a:rect l="l" t="t" r="r" b="b"/>
                <a:pathLst>
                  <a:path w="2656" h="2458" extrusionOk="0">
                    <a:moveTo>
                      <a:pt x="2474" y="1"/>
                    </a:moveTo>
                    <a:lnTo>
                      <a:pt x="1" y="2276"/>
                    </a:lnTo>
                    <a:lnTo>
                      <a:pt x="182" y="2458"/>
                    </a:lnTo>
                    <a:lnTo>
                      <a:pt x="2655" y="199"/>
                    </a:lnTo>
                    <a:lnTo>
                      <a:pt x="247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22"/>
              <p:cNvSpPr/>
              <p:nvPr/>
            </p:nvSpPr>
            <p:spPr>
              <a:xfrm>
                <a:off x="3005658" y="2989056"/>
                <a:ext cx="166165" cy="167322"/>
              </a:xfrm>
              <a:custGeom>
                <a:avLst/>
                <a:gdLst/>
                <a:ahLst/>
                <a:cxnLst/>
                <a:rect l="l" t="t" r="r" b="b"/>
                <a:pathLst>
                  <a:path w="2441" h="2458" extrusionOk="0">
                    <a:moveTo>
                      <a:pt x="215" y="1"/>
                    </a:moveTo>
                    <a:lnTo>
                      <a:pt x="1" y="182"/>
                    </a:lnTo>
                    <a:lnTo>
                      <a:pt x="2243" y="2458"/>
                    </a:lnTo>
                    <a:lnTo>
                      <a:pt x="2441" y="2293"/>
                    </a:lnTo>
                    <a:lnTo>
                      <a:pt x="21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22"/>
              <p:cNvSpPr/>
              <p:nvPr/>
            </p:nvSpPr>
            <p:spPr>
              <a:xfrm>
                <a:off x="3535466" y="3590749"/>
                <a:ext cx="171815" cy="174061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2557" extrusionOk="0">
                    <a:moveTo>
                      <a:pt x="2342" y="0"/>
                    </a:moveTo>
                    <a:lnTo>
                      <a:pt x="1" y="2375"/>
                    </a:lnTo>
                    <a:lnTo>
                      <a:pt x="198" y="2556"/>
                    </a:lnTo>
                    <a:lnTo>
                      <a:pt x="2524" y="182"/>
                    </a:lnTo>
                    <a:lnTo>
                      <a:pt x="234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22"/>
              <p:cNvSpPr/>
              <p:nvPr/>
            </p:nvSpPr>
            <p:spPr>
              <a:xfrm>
                <a:off x="3010151" y="3580606"/>
                <a:ext cx="160583" cy="178554"/>
              </a:xfrm>
              <a:custGeom>
                <a:avLst/>
                <a:gdLst/>
                <a:ahLst/>
                <a:cxnLst/>
                <a:rect l="l" t="t" r="r" b="b"/>
                <a:pathLst>
                  <a:path w="2359" h="2623" extrusionOk="0">
                    <a:moveTo>
                      <a:pt x="215" y="1"/>
                    </a:moveTo>
                    <a:lnTo>
                      <a:pt x="0" y="166"/>
                    </a:lnTo>
                    <a:lnTo>
                      <a:pt x="2144" y="2623"/>
                    </a:lnTo>
                    <a:lnTo>
                      <a:pt x="2358" y="2458"/>
                    </a:lnTo>
                    <a:lnTo>
                      <a:pt x="21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22"/>
              <p:cNvSpPr/>
              <p:nvPr/>
            </p:nvSpPr>
            <p:spPr>
              <a:xfrm>
                <a:off x="2863114" y="4987120"/>
                <a:ext cx="1003525" cy="42681"/>
              </a:xfrm>
              <a:custGeom>
                <a:avLst/>
                <a:gdLst/>
                <a:ahLst/>
                <a:cxnLst/>
                <a:rect l="l" t="t" r="r" b="b"/>
                <a:pathLst>
                  <a:path w="14742" h="627" extrusionOk="0">
                    <a:moveTo>
                      <a:pt x="0" y="0"/>
                    </a:moveTo>
                    <a:lnTo>
                      <a:pt x="0" y="627"/>
                    </a:lnTo>
                    <a:lnTo>
                      <a:pt x="14742" y="627"/>
                    </a:lnTo>
                    <a:lnTo>
                      <a:pt x="1474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22"/>
              <p:cNvSpPr/>
              <p:nvPr/>
            </p:nvSpPr>
            <p:spPr>
              <a:xfrm>
                <a:off x="2818186" y="3763585"/>
                <a:ext cx="12457" cy="78624"/>
              </a:xfrm>
              <a:custGeom>
                <a:avLst/>
                <a:gdLst/>
                <a:ahLst/>
                <a:cxnLst/>
                <a:rect l="l" t="t" r="r" b="b"/>
                <a:pathLst>
                  <a:path w="183" h="1155" extrusionOk="0">
                    <a:moveTo>
                      <a:pt x="1" y="1"/>
                    </a:moveTo>
                    <a:lnTo>
                      <a:pt x="1" y="1155"/>
                    </a:lnTo>
                    <a:lnTo>
                      <a:pt x="182" y="1155"/>
                    </a:lnTo>
                    <a:lnTo>
                      <a:pt x="18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22"/>
              <p:cNvSpPr/>
              <p:nvPr/>
            </p:nvSpPr>
            <p:spPr>
              <a:xfrm>
                <a:off x="2821590" y="3154064"/>
                <a:ext cx="13546" cy="78692"/>
              </a:xfrm>
              <a:custGeom>
                <a:avLst/>
                <a:gdLst/>
                <a:ahLst/>
                <a:cxnLst/>
                <a:rect l="l" t="t" r="r" b="b"/>
                <a:pathLst>
                  <a:path w="199" h="1156" extrusionOk="0">
                    <a:moveTo>
                      <a:pt x="0" y="1"/>
                    </a:moveTo>
                    <a:lnTo>
                      <a:pt x="0" y="1155"/>
                    </a:lnTo>
                    <a:lnTo>
                      <a:pt x="198" y="1155"/>
                    </a:lnTo>
                    <a:lnTo>
                      <a:pt x="19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22"/>
              <p:cNvSpPr/>
              <p:nvPr/>
            </p:nvSpPr>
            <p:spPr>
              <a:xfrm>
                <a:off x="2795722" y="3197835"/>
                <a:ext cx="67460" cy="157247"/>
              </a:xfrm>
              <a:custGeom>
                <a:avLst/>
                <a:gdLst/>
                <a:ahLst/>
                <a:cxnLst/>
                <a:rect l="l" t="t" r="r" b="b"/>
                <a:pathLst>
                  <a:path w="991" h="2310" extrusionOk="0">
                    <a:moveTo>
                      <a:pt x="496" y="1"/>
                    </a:moveTo>
                    <a:cubicBezTo>
                      <a:pt x="215" y="1"/>
                      <a:pt x="1" y="215"/>
                      <a:pt x="1" y="479"/>
                    </a:cubicBezTo>
                    <a:lnTo>
                      <a:pt x="1" y="1831"/>
                    </a:lnTo>
                    <a:cubicBezTo>
                      <a:pt x="1" y="2112"/>
                      <a:pt x="232" y="2309"/>
                      <a:pt x="496" y="2309"/>
                    </a:cubicBezTo>
                    <a:cubicBezTo>
                      <a:pt x="759" y="2309"/>
                      <a:pt x="990" y="2112"/>
                      <a:pt x="990" y="1831"/>
                    </a:cubicBezTo>
                    <a:lnTo>
                      <a:pt x="990" y="479"/>
                    </a:lnTo>
                    <a:cubicBezTo>
                      <a:pt x="990" y="215"/>
                      <a:pt x="759" y="1"/>
                      <a:pt x="49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22"/>
              <p:cNvSpPr/>
              <p:nvPr/>
            </p:nvSpPr>
            <p:spPr>
              <a:xfrm>
                <a:off x="2791230" y="3807356"/>
                <a:ext cx="67460" cy="157247"/>
              </a:xfrm>
              <a:custGeom>
                <a:avLst/>
                <a:gdLst/>
                <a:ahLst/>
                <a:cxnLst/>
                <a:rect l="l" t="t" r="r" b="b"/>
                <a:pathLst>
                  <a:path w="991" h="2310" extrusionOk="0">
                    <a:moveTo>
                      <a:pt x="496" y="1"/>
                    </a:moveTo>
                    <a:cubicBezTo>
                      <a:pt x="232" y="1"/>
                      <a:pt x="1" y="199"/>
                      <a:pt x="1" y="462"/>
                    </a:cubicBezTo>
                    <a:lnTo>
                      <a:pt x="1" y="1831"/>
                    </a:lnTo>
                    <a:cubicBezTo>
                      <a:pt x="1" y="2095"/>
                      <a:pt x="232" y="2309"/>
                      <a:pt x="496" y="2309"/>
                    </a:cubicBezTo>
                    <a:cubicBezTo>
                      <a:pt x="760" y="2309"/>
                      <a:pt x="990" y="2095"/>
                      <a:pt x="990" y="1831"/>
                    </a:cubicBezTo>
                    <a:lnTo>
                      <a:pt x="990" y="462"/>
                    </a:lnTo>
                    <a:cubicBezTo>
                      <a:pt x="990" y="199"/>
                      <a:pt x="760" y="1"/>
                      <a:pt x="49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17" name="Google Shape;217;p22"/>
          <p:cNvSpPr/>
          <p:nvPr/>
        </p:nvSpPr>
        <p:spPr>
          <a:xfrm>
            <a:off x="7153968" y="1371587"/>
            <a:ext cx="1709844" cy="331981"/>
          </a:xfrm>
          <a:custGeom>
            <a:avLst/>
            <a:gdLst/>
            <a:ahLst/>
            <a:cxnLst/>
            <a:rect l="l" t="t" r="r" b="b"/>
            <a:pathLst>
              <a:path w="28863" h="5604" extrusionOk="0">
                <a:moveTo>
                  <a:pt x="8696" y="1"/>
                </a:moveTo>
                <a:cubicBezTo>
                  <a:pt x="8218" y="1"/>
                  <a:pt x="7710" y="104"/>
                  <a:pt x="7163" y="261"/>
                </a:cubicBezTo>
                <a:cubicBezTo>
                  <a:pt x="5679" y="591"/>
                  <a:pt x="4145" y="1432"/>
                  <a:pt x="3964" y="2784"/>
                </a:cubicBezTo>
                <a:cubicBezTo>
                  <a:pt x="3632" y="2596"/>
                  <a:pt x="3283" y="2513"/>
                  <a:pt x="2941" y="2513"/>
                </a:cubicBezTo>
                <a:cubicBezTo>
                  <a:pt x="1395" y="2513"/>
                  <a:pt x="1" y="4213"/>
                  <a:pt x="1095" y="5604"/>
                </a:cubicBezTo>
                <a:lnTo>
                  <a:pt x="28863" y="5439"/>
                </a:lnTo>
                <a:cubicBezTo>
                  <a:pt x="27818" y="4518"/>
                  <a:pt x="25158" y="2415"/>
                  <a:pt x="23384" y="2415"/>
                </a:cubicBezTo>
                <a:cubicBezTo>
                  <a:pt x="22807" y="2415"/>
                  <a:pt x="22323" y="2638"/>
                  <a:pt x="22020" y="3196"/>
                </a:cubicBezTo>
                <a:cubicBezTo>
                  <a:pt x="20578" y="2264"/>
                  <a:pt x="18780" y="1089"/>
                  <a:pt x="17354" y="1089"/>
                </a:cubicBezTo>
                <a:cubicBezTo>
                  <a:pt x="16888" y="1089"/>
                  <a:pt x="16461" y="1214"/>
                  <a:pt x="16100" y="1515"/>
                </a:cubicBezTo>
                <a:cubicBezTo>
                  <a:pt x="15284" y="407"/>
                  <a:pt x="14159" y="98"/>
                  <a:pt x="13043" y="98"/>
                </a:cubicBezTo>
                <a:cubicBezTo>
                  <a:pt x="12897" y="98"/>
                  <a:pt x="12750" y="103"/>
                  <a:pt x="12604" y="113"/>
                </a:cubicBezTo>
                <a:cubicBezTo>
                  <a:pt x="11631" y="195"/>
                  <a:pt x="10856" y="30"/>
                  <a:pt x="10576" y="756"/>
                </a:cubicBezTo>
                <a:cubicBezTo>
                  <a:pt x="9988" y="206"/>
                  <a:pt x="9371" y="1"/>
                  <a:pt x="869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22"/>
          <p:cNvSpPr/>
          <p:nvPr/>
        </p:nvSpPr>
        <p:spPr>
          <a:xfrm>
            <a:off x="178658" y="694100"/>
            <a:ext cx="1833537" cy="263500"/>
          </a:xfrm>
          <a:custGeom>
            <a:avLst/>
            <a:gdLst/>
            <a:ahLst/>
            <a:cxnLst/>
            <a:rect l="l" t="t" r="r" b="b"/>
            <a:pathLst>
              <a:path w="30951" h="4448" extrusionOk="0">
                <a:moveTo>
                  <a:pt x="10374" y="1"/>
                </a:moveTo>
                <a:cubicBezTo>
                  <a:pt x="9167" y="1"/>
                  <a:pt x="8067" y="382"/>
                  <a:pt x="7750" y="1298"/>
                </a:cubicBezTo>
                <a:cubicBezTo>
                  <a:pt x="7035" y="904"/>
                  <a:pt x="6341" y="717"/>
                  <a:pt x="5666" y="717"/>
                </a:cubicBezTo>
                <a:cubicBezTo>
                  <a:pt x="4643" y="717"/>
                  <a:pt x="3664" y="1146"/>
                  <a:pt x="2721" y="1941"/>
                </a:cubicBezTo>
                <a:cubicBezTo>
                  <a:pt x="2160" y="2435"/>
                  <a:pt x="0" y="3540"/>
                  <a:pt x="676" y="4431"/>
                </a:cubicBezTo>
                <a:lnTo>
                  <a:pt x="30951" y="4447"/>
                </a:lnTo>
                <a:cubicBezTo>
                  <a:pt x="29945" y="3106"/>
                  <a:pt x="26113" y="1484"/>
                  <a:pt x="23847" y="1484"/>
                </a:cubicBezTo>
                <a:cubicBezTo>
                  <a:pt x="23104" y="1484"/>
                  <a:pt x="22530" y="1658"/>
                  <a:pt x="22277" y="2073"/>
                </a:cubicBezTo>
                <a:cubicBezTo>
                  <a:pt x="21063" y="1457"/>
                  <a:pt x="19533" y="1083"/>
                  <a:pt x="18225" y="1083"/>
                </a:cubicBezTo>
                <a:cubicBezTo>
                  <a:pt x="16975" y="1083"/>
                  <a:pt x="15928" y="1424"/>
                  <a:pt x="15550" y="2221"/>
                </a:cubicBezTo>
                <a:cubicBezTo>
                  <a:pt x="14692" y="1413"/>
                  <a:pt x="13406" y="589"/>
                  <a:pt x="12037" y="226"/>
                </a:cubicBezTo>
                <a:cubicBezTo>
                  <a:pt x="11504" y="81"/>
                  <a:pt x="10928" y="1"/>
                  <a:pt x="1037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6_1_1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0"/>
          <p:cNvSpPr txBox="1">
            <a:spLocks noGrp="1"/>
          </p:cNvSpPr>
          <p:nvPr>
            <p:ph type="subTitle" idx="1"/>
          </p:nvPr>
        </p:nvSpPr>
        <p:spPr>
          <a:xfrm>
            <a:off x="720000" y="1969075"/>
            <a:ext cx="2144700" cy="21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20"/>
          <p:cNvSpPr txBox="1">
            <a:spLocks noGrp="1"/>
          </p:cNvSpPr>
          <p:nvPr>
            <p:ph type="subTitle" idx="2"/>
          </p:nvPr>
        </p:nvSpPr>
        <p:spPr>
          <a:xfrm>
            <a:off x="3499652" y="1969075"/>
            <a:ext cx="2144700" cy="21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20"/>
          <p:cNvSpPr txBox="1">
            <a:spLocks noGrp="1"/>
          </p:cNvSpPr>
          <p:nvPr>
            <p:ph type="subTitle" idx="3"/>
          </p:nvPr>
        </p:nvSpPr>
        <p:spPr>
          <a:xfrm>
            <a:off x="6286068" y="1969075"/>
            <a:ext cx="2144700" cy="21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20"/>
          <p:cNvSpPr txBox="1">
            <a:spLocks noGrp="1"/>
          </p:cNvSpPr>
          <p:nvPr>
            <p:ph type="subTitle" idx="4"/>
          </p:nvPr>
        </p:nvSpPr>
        <p:spPr>
          <a:xfrm>
            <a:off x="720000" y="1665925"/>
            <a:ext cx="21447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000" b="1"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30" name="Google Shape;130;p20"/>
          <p:cNvSpPr txBox="1">
            <a:spLocks noGrp="1"/>
          </p:cNvSpPr>
          <p:nvPr>
            <p:ph type="subTitle" idx="5"/>
          </p:nvPr>
        </p:nvSpPr>
        <p:spPr>
          <a:xfrm>
            <a:off x="3499648" y="1665925"/>
            <a:ext cx="21447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000" b="1"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31" name="Google Shape;131;p20"/>
          <p:cNvSpPr txBox="1">
            <a:spLocks noGrp="1"/>
          </p:cNvSpPr>
          <p:nvPr>
            <p:ph type="subTitle" idx="6"/>
          </p:nvPr>
        </p:nvSpPr>
        <p:spPr>
          <a:xfrm>
            <a:off x="6286065" y="1665925"/>
            <a:ext cx="21447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000" b="1"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32" name="Google Shape;132;p20"/>
          <p:cNvSpPr/>
          <p:nvPr/>
        </p:nvSpPr>
        <p:spPr>
          <a:xfrm>
            <a:off x="0" y="4608578"/>
            <a:ext cx="9143969" cy="534926"/>
          </a:xfrm>
          <a:custGeom>
            <a:avLst/>
            <a:gdLst/>
            <a:ahLst/>
            <a:cxnLst/>
            <a:rect l="l" t="t" r="r" b="b"/>
            <a:pathLst>
              <a:path w="104184" h="23087" extrusionOk="0">
                <a:moveTo>
                  <a:pt x="0" y="1"/>
                </a:moveTo>
                <a:lnTo>
                  <a:pt x="0" y="23086"/>
                </a:lnTo>
                <a:lnTo>
                  <a:pt x="104184" y="23086"/>
                </a:lnTo>
                <a:lnTo>
                  <a:pt x="1041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20"/>
          <p:cNvSpPr/>
          <p:nvPr/>
        </p:nvSpPr>
        <p:spPr>
          <a:xfrm>
            <a:off x="0" y="4811179"/>
            <a:ext cx="9143969" cy="332327"/>
          </a:xfrm>
          <a:custGeom>
            <a:avLst/>
            <a:gdLst/>
            <a:ahLst/>
            <a:cxnLst/>
            <a:rect l="l" t="t" r="r" b="b"/>
            <a:pathLst>
              <a:path w="104184" h="14343" extrusionOk="0">
                <a:moveTo>
                  <a:pt x="0" y="1"/>
                </a:moveTo>
                <a:lnTo>
                  <a:pt x="0" y="14342"/>
                </a:lnTo>
                <a:lnTo>
                  <a:pt x="104184" y="14342"/>
                </a:lnTo>
                <a:lnTo>
                  <a:pt x="104184" y="1"/>
                </a:lnTo>
                <a:cubicBezTo>
                  <a:pt x="97344" y="6862"/>
                  <a:pt x="76610" y="11850"/>
                  <a:pt x="52093" y="11850"/>
                </a:cubicBezTo>
                <a:cubicBezTo>
                  <a:pt x="27576" y="11850"/>
                  <a:pt x="6843" y="6862"/>
                  <a:pt x="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677618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720000" y="1275645"/>
            <a:ext cx="7704000" cy="172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5"/>
          <p:cNvSpPr txBox="1">
            <a:spLocks noGrp="1"/>
          </p:cNvSpPr>
          <p:nvPr>
            <p:ph type="title"/>
          </p:nvPr>
        </p:nvSpPr>
        <p:spPr>
          <a:xfrm>
            <a:off x="723450" y="511025"/>
            <a:ext cx="7697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subTitle" idx="1"/>
          </p:nvPr>
        </p:nvSpPr>
        <p:spPr>
          <a:xfrm>
            <a:off x="4724395" y="2234326"/>
            <a:ext cx="3378300" cy="14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subTitle" idx="2"/>
          </p:nvPr>
        </p:nvSpPr>
        <p:spPr>
          <a:xfrm>
            <a:off x="1041287" y="2234326"/>
            <a:ext cx="3378300" cy="14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ubTitle" idx="3"/>
          </p:nvPr>
        </p:nvSpPr>
        <p:spPr>
          <a:xfrm>
            <a:off x="1041287" y="1771900"/>
            <a:ext cx="33783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ubTitle" idx="4"/>
          </p:nvPr>
        </p:nvSpPr>
        <p:spPr>
          <a:xfrm>
            <a:off x="4724402" y="1771900"/>
            <a:ext cx="33783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6"/>
          <p:cNvSpPr/>
          <p:nvPr/>
        </p:nvSpPr>
        <p:spPr>
          <a:xfrm>
            <a:off x="178658" y="4708562"/>
            <a:ext cx="1709844" cy="331981"/>
          </a:xfrm>
          <a:custGeom>
            <a:avLst/>
            <a:gdLst/>
            <a:ahLst/>
            <a:cxnLst/>
            <a:rect l="l" t="t" r="r" b="b"/>
            <a:pathLst>
              <a:path w="28863" h="5604" extrusionOk="0">
                <a:moveTo>
                  <a:pt x="8696" y="1"/>
                </a:moveTo>
                <a:cubicBezTo>
                  <a:pt x="8218" y="1"/>
                  <a:pt x="7710" y="104"/>
                  <a:pt x="7163" y="261"/>
                </a:cubicBezTo>
                <a:cubicBezTo>
                  <a:pt x="5679" y="591"/>
                  <a:pt x="4145" y="1432"/>
                  <a:pt x="3964" y="2784"/>
                </a:cubicBezTo>
                <a:cubicBezTo>
                  <a:pt x="3632" y="2596"/>
                  <a:pt x="3283" y="2513"/>
                  <a:pt x="2941" y="2513"/>
                </a:cubicBezTo>
                <a:cubicBezTo>
                  <a:pt x="1395" y="2513"/>
                  <a:pt x="1" y="4213"/>
                  <a:pt x="1095" y="5604"/>
                </a:cubicBezTo>
                <a:lnTo>
                  <a:pt x="28863" y="5439"/>
                </a:lnTo>
                <a:cubicBezTo>
                  <a:pt x="27818" y="4518"/>
                  <a:pt x="25158" y="2415"/>
                  <a:pt x="23384" y="2415"/>
                </a:cubicBezTo>
                <a:cubicBezTo>
                  <a:pt x="22807" y="2415"/>
                  <a:pt x="22323" y="2638"/>
                  <a:pt x="22020" y="3196"/>
                </a:cubicBezTo>
                <a:cubicBezTo>
                  <a:pt x="20578" y="2264"/>
                  <a:pt x="18780" y="1089"/>
                  <a:pt x="17354" y="1089"/>
                </a:cubicBezTo>
                <a:cubicBezTo>
                  <a:pt x="16888" y="1089"/>
                  <a:pt x="16461" y="1214"/>
                  <a:pt x="16100" y="1515"/>
                </a:cubicBezTo>
                <a:cubicBezTo>
                  <a:pt x="15284" y="407"/>
                  <a:pt x="14159" y="98"/>
                  <a:pt x="13043" y="98"/>
                </a:cubicBezTo>
                <a:cubicBezTo>
                  <a:pt x="12897" y="98"/>
                  <a:pt x="12750" y="103"/>
                  <a:pt x="12604" y="113"/>
                </a:cubicBezTo>
                <a:cubicBezTo>
                  <a:pt x="11631" y="195"/>
                  <a:pt x="10856" y="30"/>
                  <a:pt x="10576" y="756"/>
                </a:cubicBezTo>
                <a:cubicBezTo>
                  <a:pt x="9988" y="206"/>
                  <a:pt x="9371" y="1"/>
                  <a:pt x="869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6"/>
          <p:cNvSpPr/>
          <p:nvPr/>
        </p:nvSpPr>
        <p:spPr>
          <a:xfrm>
            <a:off x="7030275" y="4742800"/>
            <a:ext cx="1833537" cy="263500"/>
          </a:xfrm>
          <a:custGeom>
            <a:avLst/>
            <a:gdLst/>
            <a:ahLst/>
            <a:cxnLst/>
            <a:rect l="l" t="t" r="r" b="b"/>
            <a:pathLst>
              <a:path w="30951" h="4448" extrusionOk="0">
                <a:moveTo>
                  <a:pt x="10374" y="1"/>
                </a:moveTo>
                <a:cubicBezTo>
                  <a:pt x="9167" y="1"/>
                  <a:pt x="8067" y="382"/>
                  <a:pt x="7750" y="1298"/>
                </a:cubicBezTo>
                <a:cubicBezTo>
                  <a:pt x="7035" y="904"/>
                  <a:pt x="6341" y="717"/>
                  <a:pt x="5666" y="717"/>
                </a:cubicBezTo>
                <a:cubicBezTo>
                  <a:pt x="4643" y="717"/>
                  <a:pt x="3664" y="1146"/>
                  <a:pt x="2721" y="1941"/>
                </a:cubicBezTo>
                <a:cubicBezTo>
                  <a:pt x="2160" y="2435"/>
                  <a:pt x="0" y="3540"/>
                  <a:pt x="676" y="4431"/>
                </a:cubicBezTo>
                <a:lnTo>
                  <a:pt x="30951" y="4447"/>
                </a:lnTo>
                <a:cubicBezTo>
                  <a:pt x="29945" y="3106"/>
                  <a:pt x="26113" y="1484"/>
                  <a:pt x="23847" y="1484"/>
                </a:cubicBezTo>
                <a:cubicBezTo>
                  <a:pt x="23104" y="1484"/>
                  <a:pt x="22530" y="1658"/>
                  <a:pt x="22277" y="2073"/>
                </a:cubicBezTo>
                <a:cubicBezTo>
                  <a:pt x="21063" y="1457"/>
                  <a:pt x="19533" y="1083"/>
                  <a:pt x="18225" y="1083"/>
                </a:cubicBezTo>
                <a:cubicBezTo>
                  <a:pt x="16975" y="1083"/>
                  <a:pt x="15928" y="1424"/>
                  <a:pt x="15550" y="2221"/>
                </a:cubicBezTo>
                <a:cubicBezTo>
                  <a:pt x="14692" y="1413"/>
                  <a:pt x="13406" y="589"/>
                  <a:pt x="12037" y="226"/>
                </a:cubicBezTo>
                <a:cubicBezTo>
                  <a:pt x="11504" y="81"/>
                  <a:pt x="10928" y="1"/>
                  <a:pt x="1037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6"/>
          <p:cNvSpPr/>
          <p:nvPr/>
        </p:nvSpPr>
        <p:spPr>
          <a:xfrm>
            <a:off x="4545708" y="87753"/>
            <a:ext cx="1709844" cy="331981"/>
          </a:xfrm>
          <a:custGeom>
            <a:avLst/>
            <a:gdLst/>
            <a:ahLst/>
            <a:cxnLst/>
            <a:rect l="l" t="t" r="r" b="b"/>
            <a:pathLst>
              <a:path w="28863" h="5604" extrusionOk="0">
                <a:moveTo>
                  <a:pt x="8696" y="1"/>
                </a:moveTo>
                <a:cubicBezTo>
                  <a:pt x="8218" y="1"/>
                  <a:pt x="7710" y="104"/>
                  <a:pt x="7163" y="261"/>
                </a:cubicBezTo>
                <a:cubicBezTo>
                  <a:pt x="5679" y="591"/>
                  <a:pt x="4145" y="1432"/>
                  <a:pt x="3964" y="2784"/>
                </a:cubicBezTo>
                <a:cubicBezTo>
                  <a:pt x="3632" y="2596"/>
                  <a:pt x="3283" y="2513"/>
                  <a:pt x="2941" y="2513"/>
                </a:cubicBezTo>
                <a:cubicBezTo>
                  <a:pt x="1395" y="2513"/>
                  <a:pt x="1" y="4213"/>
                  <a:pt x="1095" y="5604"/>
                </a:cubicBezTo>
                <a:lnTo>
                  <a:pt x="28863" y="5439"/>
                </a:lnTo>
                <a:cubicBezTo>
                  <a:pt x="27818" y="4518"/>
                  <a:pt x="25158" y="2415"/>
                  <a:pt x="23384" y="2415"/>
                </a:cubicBezTo>
                <a:cubicBezTo>
                  <a:pt x="22807" y="2415"/>
                  <a:pt x="22323" y="2638"/>
                  <a:pt x="22020" y="3196"/>
                </a:cubicBezTo>
                <a:cubicBezTo>
                  <a:pt x="20578" y="2264"/>
                  <a:pt x="18780" y="1089"/>
                  <a:pt x="17354" y="1089"/>
                </a:cubicBezTo>
                <a:cubicBezTo>
                  <a:pt x="16888" y="1089"/>
                  <a:pt x="16461" y="1214"/>
                  <a:pt x="16100" y="1515"/>
                </a:cubicBezTo>
                <a:cubicBezTo>
                  <a:pt x="15284" y="407"/>
                  <a:pt x="14159" y="98"/>
                  <a:pt x="13043" y="98"/>
                </a:cubicBezTo>
                <a:cubicBezTo>
                  <a:pt x="12897" y="98"/>
                  <a:pt x="12750" y="103"/>
                  <a:pt x="12604" y="113"/>
                </a:cubicBezTo>
                <a:cubicBezTo>
                  <a:pt x="11631" y="195"/>
                  <a:pt x="10856" y="30"/>
                  <a:pt x="10576" y="756"/>
                </a:cubicBezTo>
                <a:cubicBezTo>
                  <a:pt x="9988" y="206"/>
                  <a:pt x="9371" y="1"/>
                  <a:pt x="869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713225" y="954413"/>
            <a:ext cx="4274700" cy="12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subTitle" idx="1"/>
          </p:nvPr>
        </p:nvSpPr>
        <p:spPr>
          <a:xfrm>
            <a:off x="713225" y="2160488"/>
            <a:ext cx="4274700" cy="20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31" name="Google Shape;31;p7"/>
          <p:cNvSpPr>
            <a:spLocks noGrp="1"/>
          </p:cNvSpPr>
          <p:nvPr>
            <p:ph type="pic" idx="2"/>
          </p:nvPr>
        </p:nvSpPr>
        <p:spPr>
          <a:xfrm>
            <a:off x="5643775" y="539500"/>
            <a:ext cx="2787000" cy="4064400"/>
          </a:xfrm>
          <a:prstGeom prst="rect">
            <a:avLst/>
          </a:prstGeom>
          <a:noFill/>
          <a:ln>
            <a:noFill/>
          </a:ln>
        </p:spPr>
      </p:sp>
      <p:sp>
        <p:nvSpPr>
          <p:cNvPr id="32" name="Google Shape;32;p7"/>
          <p:cNvSpPr/>
          <p:nvPr/>
        </p:nvSpPr>
        <p:spPr>
          <a:xfrm>
            <a:off x="-1263317" y="1093162"/>
            <a:ext cx="1709844" cy="331981"/>
          </a:xfrm>
          <a:custGeom>
            <a:avLst/>
            <a:gdLst/>
            <a:ahLst/>
            <a:cxnLst/>
            <a:rect l="l" t="t" r="r" b="b"/>
            <a:pathLst>
              <a:path w="28863" h="5604" extrusionOk="0">
                <a:moveTo>
                  <a:pt x="8696" y="1"/>
                </a:moveTo>
                <a:cubicBezTo>
                  <a:pt x="8218" y="1"/>
                  <a:pt x="7710" y="104"/>
                  <a:pt x="7163" y="261"/>
                </a:cubicBezTo>
                <a:cubicBezTo>
                  <a:pt x="5679" y="591"/>
                  <a:pt x="4145" y="1432"/>
                  <a:pt x="3964" y="2784"/>
                </a:cubicBezTo>
                <a:cubicBezTo>
                  <a:pt x="3632" y="2596"/>
                  <a:pt x="3283" y="2513"/>
                  <a:pt x="2941" y="2513"/>
                </a:cubicBezTo>
                <a:cubicBezTo>
                  <a:pt x="1395" y="2513"/>
                  <a:pt x="1" y="4213"/>
                  <a:pt x="1095" y="5604"/>
                </a:cubicBezTo>
                <a:lnTo>
                  <a:pt x="28863" y="5439"/>
                </a:lnTo>
                <a:cubicBezTo>
                  <a:pt x="27818" y="4518"/>
                  <a:pt x="25158" y="2415"/>
                  <a:pt x="23384" y="2415"/>
                </a:cubicBezTo>
                <a:cubicBezTo>
                  <a:pt x="22807" y="2415"/>
                  <a:pt x="22323" y="2638"/>
                  <a:pt x="22020" y="3196"/>
                </a:cubicBezTo>
                <a:cubicBezTo>
                  <a:pt x="20578" y="2264"/>
                  <a:pt x="18780" y="1089"/>
                  <a:pt x="17354" y="1089"/>
                </a:cubicBezTo>
                <a:cubicBezTo>
                  <a:pt x="16888" y="1089"/>
                  <a:pt x="16461" y="1214"/>
                  <a:pt x="16100" y="1515"/>
                </a:cubicBezTo>
                <a:cubicBezTo>
                  <a:pt x="15284" y="407"/>
                  <a:pt x="14159" y="98"/>
                  <a:pt x="13043" y="98"/>
                </a:cubicBezTo>
                <a:cubicBezTo>
                  <a:pt x="12897" y="98"/>
                  <a:pt x="12750" y="103"/>
                  <a:pt x="12604" y="113"/>
                </a:cubicBezTo>
                <a:cubicBezTo>
                  <a:pt x="11631" y="195"/>
                  <a:pt x="10856" y="30"/>
                  <a:pt x="10576" y="756"/>
                </a:cubicBezTo>
                <a:cubicBezTo>
                  <a:pt x="9988" y="206"/>
                  <a:pt x="9371" y="1"/>
                  <a:pt x="869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7"/>
          <p:cNvSpPr/>
          <p:nvPr/>
        </p:nvSpPr>
        <p:spPr>
          <a:xfrm>
            <a:off x="3026587" y="276000"/>
            <a:ext cx="1833537" cy="263500"/>
          </a:xfrm>
          <a:custGeom>
            <a:avLst/>
            <a:gdLst/>
            <a:ahLst/>
            <a:cxnLst/>
            <a:rect l="l" t="t" r="r" b="b"/>
            <a:pathLst>
              <a:path w="30951" h="4448" extrusionOk="0">
                <a:moveTo>
                  <a:pt x="10374" y="1"/>
                </a:moveTo>
                <a:cubicBezTo>
                  <a:pt x="9167" y="1"/>
                  <a:pt x="8067" y="382"/>
                  <a:pt x="7750" y="1298"/>
                </a:cubicBezTo>
                <a:cubicBezTo>
                  <a:pt x="7035" y="904"/>
                  <a:pt x="6341" y="717"/>
                  <a:pt x="5666" y="717"/>
                </a:cubicBezTo>
                <a:cubicBezTo>
                  <a:pt x="4643" y="717"/>
                  <a:pt x="3664" y="1146"/>
                  <a:pt x="2721" y="1941"/>
                </a:cubicBezTo>
                <a:cubicBezTo>
                  <a:pt x="2160" y="2435"/>
                  <a:pt x="0" y="3540"/>
                  <a:pt x="676" y="4431"/>
                </a:cubicBezTo>
                <a:lnTo>
                  <a:pt x="30951" y="4447"/>
                </a:lnTo>
                <a:cubicBezTo>
                  <a:pt x="29945" y="3106"/>
                  <a:pt x="26113" y="1484"/>
                  <a:pt x="23847" y="1484"/>
                </a:cubicBezTo>
                <a:cubicBezTo>
                  <a:pt x="23104" y="1484"/>
                  <a:pt x="22530" y="1658"/>
                  <a:pt x="22277" y="2073"/>
                </a:cubicBezTo>
                <a:cubicBezTo>
                  <a:pt x="21063" y="1457"/>
                  <a:pt x="19533" y="1083"/>
                  <a:pt x="18225" y="1083"/>
                </a:cubicBezTo>
                <a:cubicBezTo>
                  <a:pt x="16975" y="1083"/>
                  <a:pt x="15928" y="1424"/>
                  <a:pt x="15550" y="2221"/>
                </a:cubicBezTo>
                <a:cubicBezTo>
                  <a:pt x="14692" y="1413"/>
                  <a:pt x="13406" y="589"/>
                  <a:pt x="12037" y="226"/>
                </a:cubicBezTo>
                <a:cubicBezTo>
                  <a:pt x="11504" y="81"/>
                  <a:pt x="10928" y="1"/>
                  <a:pt x="1037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6" name="Google Shape;36;p8"/>
          <p:cNvSpPr/>
          <p:nvPr/>
        </p:nvSpPr>
        <p:spPr>
          <a:xfrm>
            <a:off x="178658" y="4708562"/>
            <a:ext cx="1709844" cy="331981"/>
          </a:xfrm>
          <a:custGeom>
            <a:avLst/>
            <a:gdLst/>
            <a:ahLst/>
            <a:cxnLst/>
            <a:rect l="l" t="t" r="r" b="b"/>
            <a:pathLst>
              <a:path w="28863" h="5604" extrusionOk="0">
                <a:moveTo>
                  <a:pt x="8696" y="1"/>
                </a:moveTo>
                <a:cubicBezTo>
                  <a:pt x="8218" y="1"/>
                  <a:pt x="7710" y="104"/>
                  <a:pt x="7163" y="261"/>
                </a:cubicBezTo>
                <a:cubicBezTo>
                  <a:pt x="5679" y="591"/>
                  <a:pt x="4145" y="1432"/>
                  <a:pt x="3964" y="2784"/>
                </a:cubicBezTo>
                <a:cubicBezTo>
                  <a:pt x="3632" y="2596"/>
                  <a:pt x="3283" y="2513"/>
                  <a:pt x="2941" y="2513"/>
                </a:cubicBezTo>
                <a:cubicBezTo>
                  <a:pt x="1395" y="2513"/>
                  <a:pt x="1" y="4213"/>
                  <a:pt x="1095" y="5604"/>
                </a:cubicBezTo>
                <a:lnTo>
                  <a:pt x="28863" y="5439"/>
                </a:lnTo>
                <a:cubicBezTo>
                  <a:pt x="27818" y="4518"/>
                  <a:pt x="25158" y="2415"/>
                  <a:pt x="23384" y="2415"/>
                </a:cubicBezTo>
                <a:cubicBezTo>
                  <a:pt x="22807" y="2415"/>
                  <a:pt x="22323" y="2638"/>
                  <a:pt x="22020" y="3196"/>
                </a:cubicBezTo>
                <a:cubicBezTo>
                  <a:pt x="20578" y="2264"/>
                  <a:pt x="18780" y="1089"/>
                  <a:pt x="17354" y="1089"/>
                </a:cubicBezTo>
                <a:cubicBezTo>
                  <a:pt x="16888" y="1089"/>
                  <a:pt x="16461" y="1214"/>
                  <a:pt x="16100" y="1515"/>
                </a:cubicBezTo>
                <a:cubicBezTo>
                  <a:pt x="15284" y="407"/>
                  <a:pt x="14159" y="98"/>
                  <a:pt x="13043" y="98"/>
                </a:cubicBezTo>
                <a:cubicBezTo>
                  <a:pt x="12897" y="98"/>
                  <a:pt x="12750" y="103"/>
                  <a:pt x="12604" y="113"/>
                </a:cubicBezTo>
                <a:cubicBezTo>
                  <a:pt x="11631" y="195"/>
                  <a:pt x="10856" y="30"/>
                  <a:pt x="10576" y="756"/>
                </a:cubicBezTo>
                <a:cubicBezTo>
                  <a:pt x="9988" y="206"/>
                  <a:pt x="9371" y="1"/>
                  <a:pt x="869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8"/>
          <p:cNvSpPr/>
          <p:nvPr/>
        </p:nvSpPr>
        <p:spPr>
          <a:xfrm>
            <a:off x="7030275" y="4742800"/>
            <a:ext cx="1833537" cy="263500"/>
          </a:xfrm>
          <a:custGeom>
            <a:avLst/>
            <a:gdLst/>
            <a:ahLst/>
            <a:cxnLst/>
            <a:rect l="l" t="t" r="r" b="b"/>
            <a:pathLst>
              <a:path w="30951" h="4448" extrusionOk="0">
                <a:moveTo>
                  <a:pt x="10374" y="1"/>
                </a:moveTo>
                <a:cubicBezTo>
                  <a:pt x="9167" y="1"/>
                  <a:pt x="8067" y="382"/>
                  <a:pt x="7750" y="1298"/>
                </a:cubicBezTo>
                <a:cubicBezTo>
                  <a:pt x="7035" y="904"/>
                  <a:pt x="6341" y="717"/>
                  <a:pt x="5666" y="717"/>
                </a:cubicBezTo>
                <a:cubicBezTo>
                  <a:pt x="4643" y="717"/>
                  <a:pt x="3664" y="1146"/>
                  <a:pt x="2721" y="1941"/>
                </a:cubicBezTo>
                <a:cubicBezTo>
                  <a:pt x="2160" y="2435"/>
                  <a:pt x="0" y="3540"/>
                  <a:pt x="676" y="4431"/>
                </a:cubicBezTo>
                <a:lnTo>
                  <a:pt x="30951" y="4447"/>
                </a:lnTo>
                <a:cubicBezTo>
                  <a:pt x="29945" y="3106"/>
                  <a:pt x="26113" y="1484"/>
                  <a:pt x="23847" y="1484"/>
                </a:cubicBezTo>
                <a:cubicBezTo>
                  <a:pt x="23104" y="1484"/>
                  <a:pt x="22530" y="1658"/>
                  <a:pt x="22277" y="2073"/>
                </a:cubicBezTo>
                <a:cubicBezTo>
                  <a:pt x="21063" y="1457"/>
                  <a:pt x="19533" y="1083"/>
                  <a:pt x="18225" y="1083"/>
                </a:cubicBezTo>
                <a:cubicBezTo>
                  <a:pt x="16975" y="1083"/>
                  <a:pt x="15928" y="1424"/>
                  <a:pt x="15550" y="2221"/>
                </a:cubicBezTo>
                <a:cubicBezTo>
                  <a:pt x="14692" y="1413"/>
                  <a:pt x="13406" y="589"/>
                  <a:pt x="12037" y="226"/>
                </a:cubicBezTo>
                <a:cubicBezTo>
                  <a:pt x="11504" y="81"/>
                  <a:pt x="10928" y="1"/>
                  <a:pt x="1037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8"/>
          <p:cNvSpPr/>
          <p:nvPr/>
        </p:nvSpPr>
        <p:spPr>
          <a:xfrm>
            <a:off x="4545708" y="87753"/>
            <a:ext cx="1709844" cy="331981"/>
          </a:xfrm>
          <a:custGeom>
            <a:avLst/>
            <a:gdLst/>
            <a:ahLst/>
            <a:cxnLst/>
            <a:rect l="l" t="t" r="r" b="b"/>
            <a:pathLst>
              <a:path w="28863" h="5604" extrusionOk="0">
                <a:moveTo>
                  <a:pt x="8696" y="1"/>
                </a:moveTo>
                <a:cubicBezTo>
                  <a:pt x="8218" y="1"/>
                  <a:pt x="7710" y="104"/>
                  <a:pt x="7163" y="261"/>
                </a:cubicBezTo>
                <a:cubicBezTo>
                  <a:pt x="5679" y="591"/>
                  <a:pt x="4145" y="1432"/>
                  <a:pt x="3964" y="2784"/>
                </a:cubicBezTo>
                <a:cubicBezTo>
                  <a:pt x="3632" y="2596"/>
                  <a:pt x="3283" y="2513"/>
                  <a:pt x="2941" y="2513"/>
                </a:cubicBezTo>
                <a:cubicBezTo>
                  <a:pt x="1395" y="2513"/>
                  <a:pt x="1" y="4213"/>
                  <a:pt x="1095" y="5604"/>
                </a:cubicBezTo>
                <a:lnTo>
                  <a:pt x="28863" y="5439"/>
                </a:lnTo>
                <a:cubicBezTo>
                  <a:pt x="27818" y="4518"/>
                  <a:pt x="25158" y="2415"/>
                  <a:pt x="23384" y="2415"/>
                </a:cubicBezTo>
                <a:cubicBezTo>
                  <a:pt x="22807" y="2415"/>
                  <a:pt x="22323" y="2638"/>
                  <a:pt x="22020" y="3196"/>
                </a:cubicBezTo>
                <a:cubicBezTo>
                  <a:pt x="20578" y="2264"/>
                  <a:pt x="18780" y="1089"/>
                  <a:pt x="17354" y="1089"/>
                </a:cubicBezTo>
                <a:cubicBezTo>
                  <a:pt x="16888" y="1089"/>
                  <a:pt x="16461" y="1214"/>
                  <a:pt x="16100" y="1515"/>
                </a:cubicBezTo>
                <a:cubicBezTo>
                  <a:pt x="15284" y="407"/>
                  <a:pt x="14159" y="98"/>
                  <a:pt x="13043" y="98"/>
                </a:cubicBezTo>
                <a:cubicBezTo>
                  <a:pt x="12897" y="98"/>
                  <a:pt x="12750" y="103"/>
                  <a:pt x="12604" y="113"/>
                </a:cubicBezTo>
                <a:cubicBezTo>
                  <a:pt x="11631" y="195"/>
                  <a:pt x="10856" y="30"/>
                  <a:pt x="10576" y="756"/>
                </a:cubicBezTo>
                <a:cubicBezTo>
                  <a:pt x="9988" y="206"/>
                  <a:pt x="9371" y="1"/>
                  <a:pt x="869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9"/>
          <p:cNvSpPr/>
          <p:nvPr/>
        </p:nvSpPr>
        <p:spPr>
          <a:xfrm>
            <a:off x="178658" y="4708562"/>
            <a:ext cx="1709844" cy="331981"/>
          </a:xfrm>
          <a:custGeom>
            <a:avLst/>
            <a:gdLst/>
            <a:ahLst/>
            <a:cxnLst/>
            <a:rect l="l" t="t" r="r" b="b"/>
            <a:pathLst>
              <a:path w="28863" h="5604" extrusionOk="0">
                <a:moveTo>
                  <a:pt x="8696" y="1"/>
                </a:moveTo>
                <a:cubicBezTo>
                  <a:pt x="8218" y="1"/>
                  <a:pt x="7710" y="104"/>
                  <a:pt x="7163" y="261"/>
                </a:cubicBezTo>
                <a:cubicBezTo>
                  <a:pt x="5679" y="591"/>
                  <a:pt x="4145" y="1432"/>
                  <a:pt x="3964" y="2784"/>
                </a:cubicBezTo>
                <a:cubicBezTo>
                  <a:pt x="3632" y="2596"/>
                  <a:pt x="3283" y="2513"/>
                  <a:pt x="2941" y="2513"/>
                </a:cubicBezTo>
                <a:cubicBezTo>
                  <a:pt x="1395" y="2513"/>
                  <a:pt x="1" y="4213"/>
                  <a:pt x="1095" y="5604"/>
                </a:cubicBezTo>
                <a:lnTo>
                  <a:pt x="28863" y="5439"/>
                </a:lnTo>
                <a:cubicBezTo>
                  <a:pt x="27818" y="4518"/>
                  <a:pt x="25158" y="2415"/>
                  <a:pt x="23384" y="2415"/>
                </a:cubicBezTo>
                <a:cubicBezTo>
                  <a:pt x="22807" y="2415"/>
                  <a:pt x="22323" y="2638"/>
                  <a:pt x="22020" y="3196"/>
                </a:cubicBezTo>
                <a:cubicBezTo>
                  <a:pt x="20578" y="2264"/>
                  <a:pt x="18780" y="1089"/>
                  <a:pt x="17354" y="1089"/>
                </a:cubicBezTo>
                <a:cubicBezTo>
                  <a:pt x="16888" y="1089"/>
                  <a:pt x="16461" y="1214"/>
                  <a:pt x="16100" y="1515"/>
                </a:cubicBezTo>
                <a:cubicBezTo>
                  <a:pt x="15284" y="407"/>
                  <a:pt x="14159" y="98"/>
                  <a:pt x="13043" y="98"/>
                </a:cubicBezTo>
                <a:cubicBezTo>
                  <a:pt x="12897" y="98"/>
                  <a:pt x="12750" y="103"/>
                  <a:pt x="12604" y="113"/>
                </a:cubicBezTo>
                <a:cubicBezTo>
                  <a:pt x="11631" y="195"/>
                  <a:pt x="10856" y="30"/>
                  <a:pt x="10576" y="756"/>
                </a:cubicBezTo>
                <a:cubicBezTo>
                  <a:pt x="9988" y="206"/>
                  <a:pt x="9371" y="1"/>
                  <a:pt x="869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9"/>
          <p:cNvSpPr/>
          <p:nvPr/>
        </p:nvSpPr>
        <p:spPr>
          <a:xfrm>
            <a:off x="7030275" y="4742800"/>
            <a:ext cx="1833537" cy="263500"/>
          </a:xfrm>
          <a:custGeom>
            <a:avLst/>
            <a:gdLst/>
            <a:ahLst/>
            <a:cxnLst/>
            <a:rect l="l" t="t" r="r" b="b"/>
            <a:pathLst>
              <a:path w="30951" h="4448" extrusionOk="0">
                <a:moveTo>
                  <a:pt x="10374" y="1"/>
                </a:moveTo>
                <a:cubicBezTo>
                  <a:pt x="9167" y="1"/>
                  <a:pt x="8067" y="382"/>
                  <a:pt x="7750" y="1298"/>
                </a:cubicBezTo>
                <a:cubicBezTo>
                  <a:pt x="7035" y="904"/>
                  <a:pt x="6341" y="717"/>
                  <a:pt x="5666" y="717"/>
                </a:cubicBezTo>
                <a:cubicBezTo>
                  <a:pt x="4643" y="717"/>
                  <a:pt x="3664" y="1146"/>
                  <a:pt x="2721" y="1941"/>
                </a:cubicBezTo>
                <a:cubicBezTo>
                  <a:pt x="2160" y="2435"/>
                  <a:pt x="0" y="3540"/>
                  <a:pt x="676" y="4431"/>
                </a:cubicBezTo>
                <a:lnTo>
                  <a:pt x="30951" y="4447"/>
                </a:lnTo>
                <a:cubicBezTo>
                  <a:pt x="29945" y="3106"/>
                  <a:pt x="26113" y="1484"/>
                  <a:pt x="23847" y="1484"/>
                </a:cubicBezTo>
                <a:cubicBezTo>
                  <a:pt x="23104" y="1484"/>
                  <a:pt x="22530" y="1658"/>
                  <a:pt x="22277" y="2073"/>
                </a:cubicBezTo>
                <a:cubicBezTo>
                  <a:pt x="21063" y="1457"/>
                  <a:pt x="19533" y="1083"/>
                  <a:pt x="18225" y="1083"/>
                </a:cubicBezTo>
                <a:cubicBezTo>
                  <a:pt x="16975" y="1083"/>
                  <a:pt x="15928" y="1424"/>
                  <a:pt x="15550" y="2221"/>
                </a:cubicBezTo>
                <a:cubicBezTo>
                  <a:pt x="14692" y="1413"/>
                  <a:pt x="13406" y="589"/>
                  <a:pt x="12037" y="226"/>
                </a:cubicBezTo>
                <a:cubicBezTo>
                  <a:pt x="11504" y="81"/>
                  <a:pt x="10928" y="1"/>
                  <a:pt x="1037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9"/>
          <p:cNvSpPr/>
          <p:nvPr/>
        </p:nvSpPr>
        <p:spPr>
          <a:xfrm>
            <a:off x="4545708" y="87753"/>
            <a:ext cx="1709844" cy="331981"/>
          </a:xfrm>
          <a:custGeom>
            <a:avLst/>
            <a:gdLst/>
            <a:ahLst/>
            <a:cxnLst/>
            <a:rect l="l" t="t" r="r" b="b"/>
            <a:pathLst>
              <a:path w="28863" h="5604" extrusionOk="0">
                <a:moveTo>
                  <a:pt x="8696" y="1"/>
                </a:moveTo>
                <a:cubicBezTo>
                  <a:pt x="8218" y="1"/>
                  <a:pt x="7710" y="104"/>
                  <a:pt x="7163" y="261"/>
                </a:cubicBezTo>
                <a:cubicBezTo>
                  <a:pt x="5679" y="591"/>
                  <a:pt x="4145" y="1432"/>
                  <a:pt x="3964" y="2784"/>
                </a:cubicBezTo>
                <a:cubicBezTo>
                  <a:pt x="3632" y="2596"/>
                  <a:pt x="3283" y="2513"/>
                  <a:pt x="2941" y="2513"/>
                </a:cubicBezTo>
                <a:cubicBezTo>
                  <a:pt x="1395" y="2513"/>
                  <a:pt x="1" y="4213"/>
                  <a:pt x="1095" y="5604"/>
                </a:cubicBezTo>
                <a:lnTo>
                  <a:pt x="28863" y="5439"/>
                </a:lnTo>
                <a:cubicBezTo>
                  <a:pt x="27818" y="4518"/>
                  <a:pt x="25158" y="2415"/>
                  <a:pt x="23384" y="2415"/>
                </a:cubicBezTo>
                <a:cubicBezTo>
                  <a:pt x="22807" y="2415"/>
                  <a:pt x="22323" y="2638"/>
                  <a:pt x="22020" y="3196"/>
                </a:cubicBezTo>
                <a:cubicBezTo>
                  <a:pt x="20578" y="2264"/>
                  <a:pt x="18780" y="1089"/>
                  <a:pt x="17354" y="1089"/>
                </a:cubicBezTo>
                <a:cubicBezTo>
                  <a:pt x="16888" y="1089"/>
                  <a:pt x="16461" y="1214"/>
                  <a:pt x="16100" y="1515"/>
                </a:cubicBezTo>
                <a:cubicBezTo>
                  <a:pt x="15284" y="407"/>
                  <a:pt x="14159" y="98"/>
                  <a:pt x="13043" y="98"/>
                </a:cubicBezTo>
                <a:cubicBezTo>
                  <a:pt x="12897" y="98"/>
                  <a:pt x="12750" y="103"/>
                  <a:pt x="12604" y="113"/>
                </a:cubicBezTo>
                <a:cubicBezTo>
                  <a:pt x="11631" y="195"/>
                  <a:pt x="10856" y="30"/>
                  <a:pt x="10576" y="756"/>
                </a:cubicBezTo>
                <a:cubicBezTo>
                  <a:pt x="9988" y="206"/>
                  <a:pt x="9371" y="1"/>
                  <a:pt x="869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>
            <a:spLocks noGrp="1"/>
          </p:cNvSpPr>
          <p:nvPr>
            <p:ph type="pic" idx="2"/>
          </p:nvPr>
        </p:nvSpPr>
        <p:spPr>
          <a:xfrm>
            <a:off x="-21725" y="-14475"/>
            <a:ext cx="91656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7" name="Google Shape;47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089200"/>
            <a:ext cx="6576000" cy="114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>
            <a:spLocks noGrp="1"/>
          </p:cNvSpPr>
          <p:nvPr>
            <p:ph type="subTitle" idx="1"/>
          </p:nvPr>
        </p:nvSpPr>
        <p:spPr>
          <a:xfrm>
            <a:off x="1284000" y="2188600"/>
            <a:ext cx="6576000" cy="4971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Work Sans"/>
              <a:buChar char="●"/>
              <a:defRPr sz="12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lvl="1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Work Sans"/>
              <a:buChar char="○"/>
              <a:defRPr sz="12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lvl="2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Work Sans"/>
              <a:buChar char="■"/>
              <a:defRPr sz="12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lvl="3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Work Sans"/>
              <a:buChar char="●"/>
              <a:defRPr sz="12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lvl="4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Work Sans"/>
              <a:buChar char="○"/>
              <a:defRPr sz="12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lvl="5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Work Sans"/>
              <a:buChar char="■"/>
              <a:defRPr sz="12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lvl="6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Work Sans"/>
              <a:buChar char="●"/>
              <a:defRPr sz="12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lvl="7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Work Sans"/>
              <a:buChar char="○"/>
              <a:defRPr sz="12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lvl="8" indent="-30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Work Sans"/>
              <a:buChar char="■"/>
              <a:defRPr sz="12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  <p:sldLayoutId id="2147483664" r:id="rId14"/>
    <p:sldLayoutId id="2147483665" r:id="rId15"/>
    <p:sldLayoutId id="2147483667" r:id="rId16"/>
    <p:sldLayoutId id="2147483668" r:id="rId17"/>
    <p:sldLayoutId id="2147483673" r:id="rId1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221" name="Google Shape;221;p2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9" r:id="rId1"/>
    <p:sldLayoutId id="2147483670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6"/>
          <p:cNvSpPr txBox="1">
            <a:spLocks noGrp="1"/>
          </p:cNvSpPr>
          <p:nvPr>
            <p:ph type="subTitle" idx="1"/>
          </p:nvPr>
        </p:nvSpPr>
        <p:spPr>
          <a:xfrm>
            <a:off x="720596" y="342329"/>
            <a:ext cx="5885506" cy="10300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pt-BR" sz="2800" dirty="0">
                <a:latin typeface="+mn-lt"/>
              </a:rPr>
              <a:t>P</a:t>
            </a:r>
            <a:r>
              <a:rPr lang="en" sz="2800" dirty="0">
                <a:latin typeface="+mn-lt"/>
              </a:rPr>
              <a:t>rojeto Fortalecendo a cultura Organizacional</a:t>
            </a:r>
          </a:p>
        </p:txBody>
      </p:sp>
      <p:sp>
        <p:nvSpPr>
          <p:cNvPr id="230" name="Google Shape;230;p26"/>
          <p:cNvSpPr/>
          <p:nvPr/>
        </p:nvSpPr>
        <p:spPr>
          <a:xfrm>
            <a:off x="352958" y="207512"/>
            <a:ext cx="1709844" cy="331981"/>
          </a:xfrm>
          <a:custGeom>
            <a:avLst/>
            <a:gdLst/>
            <a:ahLst/>
            <a:cxnLst/>
            <a:rect l="l" t="t" r="r" b="b"/>
            <a:pathLst>
              <a:path w="28863" h="5604" extrusionOk="0">
                <a:moveTo>
                  <a:pt x="8696" y="1"/>
                </a:moveTo>
                <a:cubicBezTo>
                  <a:pt x="8218" y="1"/>
                  <a:pt x="7710" y="104"/>
                  <a:pt x="7163" y="261"/>
                </a:cubicBezTo>
                <a:cubicBezTo>
                  <a:pt x="5679" y="591"/>
                  <a:pt x="4145" y="1432"/>
                  <a:pt x="3964" y="2784"/>
                </a:cubicBezTo>
                <a:cubicBezTo>
                  <a:pt x="3632" y="2596"/>
                  <a:pt x="3283" y="2513"/>
                  <a:pt x="2941" y="2513"/>
                </a:cubicBezTo>
                <a:cubicBezTo>
                  <a:pt x="1395" y="2513"/>
                  <a:pt x="1" y="4213"/>
                  <a:pt x="1095" y="5604"/>
                </a:cubicBezTo>
                <a:lnTo>
                  <a:pt x="28863" y="5439"/>
                </a:lnTo>
                <a:cubicBezTo>
                  <a:pt x="27818" y="4518"/>
                  <a:pt x="25158" y="2415"/>
                  <a:pt x="23384" y="2415"/>
                </a:cubicBezTo>
                <a:cubicBezTo>
                  <a:pt x="22807" y="2415"/>
                  <a:pt x="22323" y="2638"/>
                  <a:pt x="22020" y="3196"/>
                </a:cubicBezTo>
                <a:cubicBezTo>
                  <a:pt x="20578" y="2264"/>
                  <a:pt x="18780" y="1089"/>
                  <a:pt x="17354" y="1089"/>
                </a:cubicBezTo>
                <a:cubicBezTo>
                  <a:pt x="16888" y="1089"/>
                  <a:pt x="16461" y="1214"/>
                  <a:pt x="16100" y="1515"/>
                </a:cubicBezTo>
                <a:cubicBezTo>
                  <a:pt x="15284" y="407"/>
                  <a:pt x="14159" y="98"/>
                  <a:pt x="13043" y="98"/>
                </a:cubicBezTo>
                <a:cubicBezTo>
                  <a:pt x="12897" y="98"/>
                  <a:pt x="12750" y="103"/>
                  <a:pt x="12604" y="113"/>
                </a:cubicBezTo>
                <a:cubicBezTo>
                  <a:pt x="11631" y="195"/>
                  <a:pt x="10856" y="30"/>
                  <a:pt x="10576" y="756"/>
                </a:cubicBezTo>
                <a:cubicBezTo>
                  <a:pt x="9988" y="206"/>
                  <a:pt x="9371" y="1"/>
                  <a:pt x="869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26"/>
          <p:cNvSpPr/>
          <p:nvPr/>
        </p:nvSpPr>
        <p:spPr>
          <a:xfrm>
            <a:off x="7602550" y="379825"/>
            <a:ext cx="1833537" cy="263500"/>
          </a:xfrm>
          <a:custGeom>
            <a:avLst/>
            <a:gdLst/>
            <a:ahLst/>
            <a:cxnLst/>
            <a:rect l="l" t="t" r="r" b="b"/>
            <a:pathLst>
              <a:path w="30951" h="4448" extrusionOk="0">
                <a:moveTo>
                  <a:pt x="10374" y="1"/>
                </a:moveTo>
                <a:cubicBezTo>
                  <a:pt x="9167" y="1"/>
                  <a:pt x="8067" y="382"/>
                  <a:pt x="7750" y="1298"/>
                </a:cubicBezTo>
                <a:cubicBezTo>
                  <a:pt x="7035" y="904"/>
                  <a:pt x="6341" y="717"/>
                  <a:pt x="5666" y="717"/>
                </a:cubicBezTo>
                <a:cubicBezTo>
                  <a:pt x="4643" y="717"/>
                  <a:pt x="3664" y="1146"/>
                  <a:pt x="2721" y="1941"/>
                </a:cubicBezTo>
                <a:cubicBezTo>
                  <a:pt x="2160" y="2435"/>
                  <a:pt x="0" y="3540"/>
                  <a:pt x="676" y="4431"/>
                </a:cubicBezTo>
                <a:lnTo>
                  <a:pt x="30951" y="4447"/>
                </a:lnTo>
                <a:cubicBezTo>
                  <a:pt x="29945" y="3106"/>
                  <a:pt x="26113" y="1484"/>
                  <a:pt x="23847" y="1484"/>
                </a:cubicBezTo>
                <a:cubicBezTo>
                  <a:pt x="23104" y="1484"/>
                  <a:pt x="22530" y="1658"/>
                  <a:pt x="22277" y="2073"/>
                </a:cubicBezTo>
                <a:cubicBezTo>
                  <a:pt x="21063" y="1457"/>
                  <a:pt x="19533" y="1083"/>
                  <a:pt x="18225" y="1083"/>
                </a:cubicBezTo>
                <a:cubicBezTo>
                  <a:pt x="16975" y="1083"/>
                  <a:pt x="15928" y="1424"/>
                  <a:pt x="15550" y="2221"/>
                </a:cubicBezTo>
                <a:cubicBezTo>
                  <a:pt x="14692" y="1413"/>
                  <a:pt x="13406" y="589"/>
                  <a:pt x="12037" y="226"/>
                </a:cubicBezTo>
                <a:cubicBezTo>
                  <a:pt x="11504" y="81"/>
                  <a:pt x="10928" y="1"/>
                  <a:pt x="1037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2" name="Google Shape;232;p26"/>
          <p:cNvGrpSpPr/>
          <p:nvPr/>
        </p:nvGrpSpPr>
        <p:grpSpPr>
          <a:xfrm>
            <a:off x="5481172" y="2628195"/>
            <a:ext cx="3743537" cy="2434401"/>
            <a:chOff x="3788600" y="1275141"/>
            <a:chExt cx="5119016" cy="3328868"/>
          </a:xfrm>
        </p:grpSpPr>
        <p:sp>
          <p:nvSpPr>
            <p:cNvPr id="233" name="Google Shape;233;p26"/>
            <p:cNvSpPr/>
            <p:nvPr/>
          </p:nvSpPr>
          <p:spPr>
            <a:xfrm>
              <a:off x="3916771" y="4298136"/>
              <a:ext cx="360338" cy="88070"/>
            </a:xfrm>
            <a:custGeom>
              <a:avLst/>
              <a:gdLst/>
              <a:ahLst/>
              <a:cxnLst/>
              <a:rect l="l" t="t" r="r" b="b"/>
              <a:pathLst>
                <a:path w="3711" h="907" extrusionOk="0">
                  <a:moveTo>
                    <a:pt x="3710" y="0"/>
                  </a:moveTo>
                  <a:lnTo>
                    <a:pt x="0" y="33"/>
                  </a:lnTo>
                  <a:lnTo>
                    <a:pt x="0" y="907"/>
                  </a:lnTo>
                  <a:lnTo>
                    <a:pt x="3710" y="890"/>
                  </a:lnTo>
                  <a:lnTo>
                    <a:pt x="3710" y="0"/>
                  </a:lnTo>
                  <a:close/>
                </a:path>
              </a:pathLst>
            </a:custGeom>
            <a:solidFill>
              <a:srgbClr val="5A58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6"/>
            <p:cNvSpPr/>
            <p:nvPr/>
          </p:nvSpPr>
          <p:spPr>
            <a:xfrm>
              <a:off x="4277010" y="4296486"/>
              <a:ext cx="267413" cy="86516"/>
            </a:xfrm>
            <a:custGeom>
              <a:avLst/>
              <a:gdLst/>
              <a:ahLst/>
              <a:cxnLst/>
              <a:rect l="l" t="t" r="r" b="b"/>
              <a:pathLst>
                <a:path w="2754" h="891" extrusionOk="0">
                  <a:moveTo>
                    <a:pt x="2737" y="1"/>
                  </a:moveTo>
                  <a:lnTo>
                    <a:pt x="0" y="17"/>
                  </a:lnTo>
                  <a:lnTo>
                    <a:pt x="0" y="891"/>
                  </a:lnTo>
                  <a:lnTo>
                    <a:pt x="2754" y="858"/>
                  </a:lnTo>
                  <a:lnTo>
                    <a:pt x="2737" y="1"/>
                  </a:lnTo>
                  <a:close/>
                </a:path>
              </a:pathLst>
            </a:custGeom>
            <a:solidFill>
              <a:srgbClr val="7A7A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6"/>
            <p:cNvSpPr/>
            <p:nvPr/>
          </p:nvSpPr>
          <p:spPr>
            <a:xfrm>
              <a:off x="8065244" y="1300775"/>
              <a:ext cx="384419" cy="3162353"/>
            </a:xfrm>
            <a:custGeom>
              <a:avLst/>
              <a:gdLst/>
              <a:ahLst/>
              <a:cxnLst/>
              <a:rect l="l" t="t" r="r" b="b"/>
              <a:pathLst>
                <a:path w="3959" h="32568" extrusionOk="0">
                  <a:moveTo>
                    <a:pt x="1" y="0"/>
                  </a:moveTo>
                  <a:lnTo>
                    <a:pt x="1" y="32567"/>
                  </a:lnTo>
                  <a:lnTo>
                    <a:pt x="3958" y="32567"/>
                  </a:lnTo>
                  <a:lnTo>
                    <a:pt x="395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6"/>
            <p:cNvSpPr/>
            <p:nvPr/>
          </p:nvSpPr>
          <p:spPr>
            <a:xfrm>
              <a:off x="8257404" y="1300775"/>
              <a:ext cx="192258" cy="3162353"/>
            </a:xfrm>
            <a:custGeom>
              <a:avLst/>
              <a:gdLst/>
              <a:ahLst/>
              <a:cxnLst/>
              <a:rect l="l" t="t" r="r" b="b"/>
              <a:pathLst>
                <a:path w="1980" h="32568" extrusionOk="0">
                  <a:moveTo>
                    <a:pt x="0" y="0"/>
                  </a:moveTo>
                  <a:lnTo>
                    <a:pt x="0" y="32567"/>
                  </a:lnTo>
                  <a:lnTo>
                    <a:pt x="1979" y="32567"/>
                  </a:lnTo>
                  <a:lnTo>
                    <a:pt x="19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6"/>
            <p:cNvSpPr/>
            <p:nvPr/>
          </p:nvSpPr>
          <p:spPr>
            <a:xfrm>
              <a:off x="8004363" y="1275141"/>
              <a:ext cx="510940" cy="64183"/>
            </a:xfrm>
            <a:custGeom>
              <a:avLst/>
              <a:gdLst/>
              <a:ahLst/>
              <a:cxnLst/>
              <a:rect l="l" t="t" r="r" b="b"/>
              <a:pathLst>
                <a:path w="5262" h="661" extrusionOk="0">
                  <a:moveTo>
                    <a:pt x="1" y="1"/>
                  </a:moveTo>
                  <a:lnTo>
                    <a:pt x="1" y="660"/>
                  </a:lnTo>
                  <a:lnTo>
                    <a:pt x="5261" y="660"/>
                  </a:lnTo>
                  <a:lnTo>
                    <a:pt x="52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6"/>
            <p:cNvSpPr/>
            <p:nvPr/>
          </p:nvSpPr>
          <p:spPr>
            <a:xfrm>
              <a:off x="8004363" y="1659460"/>
              <a:ext cx="510940" cy="64086"/>
            </a:xfrm>
            <a:custGeom>
              <a:avLst/>
              <a:gdLst/>
              <a:ahLst/>
              <a:cxnLst/>
              <a:rect l="l" t="t" r="r" b="b"/>
              <a:pathLst>
                <a:path w="5262" h="660" extrusionOk="0">
                  <a:moveTo>
                    <a:pt x="1" y="0"/>
                  </a:moveTo>
                  <a:lnTo>
                    <a:pt x="1" y="660"/>
                  </a:lnTo>
                  <a:lnTo>
                    <a:pt x="5261" y="660"/>
                  </a:lnTo>
                  <a:lnTo>
                    <a:pt x="52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6"/>
            <p:cNvSpPr/>
            <p:nvPr/>
          </p:nvSpPr>
          <p:spPr>
            <a:xfrm>
              <a:off x="8004363" y="2043683"/>
              <a:ext cx="510940" cy="64183"/>
            </a:xfrm>
            <a:custGeom>
              <a:avLst/>
              <a:gdLst/>
              <a:ahLst/>
              <a:cxnLst/>
              <a:rect l="l" t="t" r="r" b="b"/>
              <a:pathLst>
                <a:path w="5262" h="661" extrusionOk="0">
                  <a:moveTo>
                    <a:pt x="1" y="1"/>
                  </a:moveTo>
                  <a:lnTo>
                    <a:pt x="1" y="660"/>
                  </a:lnTo>
                  <a:lnTo>
                    <a:pt x="5261" y="660"/>
                  </a:lnTo>
                  <a:lnTo>
                    <a:pt x="52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6"/>
            <p:cNvSpPr/>
            <p:nvPr/>
          </p:nvSpPr>
          <p:spPr>
            <a:xfrm>
              <a:off x="8004363" y="2459948"/>
              <a:ext cx="510940" cy="64183"/>
            </a:xfrm>
            <a:custGeom>
              <a:avLst/>
              <a:gdLst/>
              <a:ahLst/>
              <a:cxnLst/>
              <a:rect l="l" t="t" r="r" b="b"/>
              <a:pathLst>
                <a:path w="5262" h="661" extrusionOk="0">
                  <a:moveTo>
                    <a:pt x="1" y="1"/>
                  </a:moveTo>
                  <a:lnTo>
                    <a:pt x="1" y="661"/>
                  </a:lnTo>
                  <a:lnTo>
                    <a:pt x="5261" y="661"/>
                  </a:lnTo>
                  <a:lnTo>
                    <a:pt x="52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6"/>
            <p:cNvSpPr/>
            <p:nvPr/>
          </p:nvSpPr>
          <p:spPr>
            <a:xfrm>
              <a:off x="8004363" y="2844267"/>
              <a:ext cx="510940" cy="64183"/>
            </a:xfrm>
            <a:custGeom>
              <a:avLst/>
              <a:gdLst/>
              <a:ahLst/>
              <a:cxnLst/>
              <a:rect l="l" t="t" r="r" b="b"/>
              <a:pathLst>
                <a:path w="5262" h="661" extrusionOk="0">
                  <a:moveTo>
                    <a:pt x="1" y="0"/>
                  </a:moveTo>
                  <a:lnTo>
                    <a:pt x="1" y="660"/>
                  </a:lnTo>
                  <a:lnTo>
                    <a:pt x="5261" y="660"/>
                  </a:lnTo>
                  <a:lnTo>
                    <a:pt x="52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6"/>
            <p:cNvSpPr/>
            <p:nvPr/>
          </p:nvSpPr>
          <p:spPr>
            <a:xfrm>
              <a:off x="8004363" y="3230140"/>
              <a:ext cx="510940" cy="64183"/>
            </a:xfrm>
            <a:custGeom>
              <a:avLst/>
              <a:gdLst/>
              <a:ahLst/>
              <a:cxnLst/>
              <a:rect l="l" t="t" r="r" b="b"/>
              <a:pathLst>
                <a:path w="5262" h="661" extrusionOk="0">
                  <a:moveTo>
                    <a:pt x="1" y="0"/>
                  </a:moveTo>
                  <a:lnTo>
                    <a:pt x="1" y="660"/>
                  </a:lnTo>
                  <a:lnTo>
                    <a:pt x="5261" y="660"/>
                  </a:lnTo>
                  <a:lnTo>
                    <a:pt x="5261" y="0"/>
                  </a:lnTo>
                  <a:close/>
                </a:path>
              </a:pathLst>
            </a:custGeom>
            <a:solidFill>
              <a:srgbClr val="4C4B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6"/>
            <p:cNvSpPr/>
            <p:nvPr/>
          </p:nvSpPr>
          <p:spPr>
            <a:xfrm>
              <a:off x="8004363" y="3614362"/>
              <a:ext cx="510940" cy="64183"/>
            </a:xfrm>
            <a:custGeom>
              <a:avLst/>
              <a:gdLst/>
              <a:ahLst/>
              <a:cxnLst/>
              <a:rect l="l" t="t" r="r" b="b"/>
              <a:pathLst>
                <a:path w="5262" h="661" extrusionOk="0">
                  <a:moveTo>
                    <a:pt x="1" y="1"/>
                  </a:moveTo>
                  <a:lnTo>
                    <a:pt x="1" y="661"/>
                  </a:lnTo>
                  <a:lnTo>
                    <a:pt x="5261" y="661"/>
                  </a:lnTo>
                  <a:lnTo>
                    <a:pt x="5261" y="1"/>
                  </a:lnTo>
                  <a:close/>
                </a:path>
              </a:pathLst>
            </a:custGeom>
            <a:solidFill>
              <a:srgbClr val="4C4B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6"/>
            <p:cNvSpPr/>
            <p:nvPr/>
          </p:nvSpPr>
          <p:spPr>
            <a:xfrm>
              <a:off x="8004363" y="4030725"/>
              <a:ext cx="510940" cy="64086"/>
            </a:xfrm>
            <a:custGeom>
              <a:avLst/>
              <a:gdLst/>
              <a:ahLst/>
              <a:cxnLst/>
              <a:rect l="l" t="t" r="r" b="b"/>
              <a:pathLst>
                <a:path w="5262" h="660" extrusionOk="0">
                  <a:moveTo>
                    <a:pt x="1" y="0"/>
                  </a:moveTo>
                  <a:lnTo>
                    <a:pt x="1" y="660"/>
                  </a:lnTo>
                  <a:lnTo>
                    <a:pt x="5261" y="660"/>
                  </a:lnTo>
                  <a:lnTo>
                    <a:pt x="5261" y="0"/>
                  </a:lnTo>
                  <a:close/>
                </a:path>
              </a:pathLst>
            </a:custGeom>
            <a:solidFill>
              <a:srgbClr val="4C4B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6"/>
            <p:cNvSpPr/>
            <p:nvPr/>
          </p:nvSpPr>
          <p:spPr>
            <a:xfrm>
              <a:off x="8066895" y="1339227"/>
              <a:ext cx="382768" cy="107393"/>
            </a:xfrm>
            <a:custGeom>
              <a:avLst/>
              <a:gdLst/>
              <a:ahLst/>
              <a:cxnLst/>
              <a:rect l="l" t="t" r="r" b="b"/>
              <a:pathLst>
                <a:path w="3942" h="1106" extrusionOk="0">
                  <a:moveTo>
                    <a:pt x="0" y="0"/>
                  </a:moveTo>
                  <a:lnTo>
                    <a:pt x="0" y="1105"/>
                  </a:lnTo>
                  <a:lnTo>
                    <a:pt x="3941" y="1105"/>
                  </a:lnTo>
                  <a:lnTo>
                    <a:pt x="3941" y="0"/>
                  </a:lnTo>
                  <a:close/>
                </a:path>
              </a:pathLst>
            </a:custGeom>
            <a:solidFill>
              <a:srgbClr val="34343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6"/>
            <p:cNvSpPr/>
            <p:nvPr/>
          </p:nvSpPr>
          <p:spPr>
            <a:xfrm>
              <a:off x="8066895" y="1723449"/>
              <a:ext cx="382768" cy="107393"/>
            </a:xfrm>
            <a:custGeom>
              <a:avLst/>
              <a:gdLst/>
              <a:ahLst/>
              <a:cxnLst/>
              <a:rect l="l" t="t" r="r" b="b"/>
              <a:pathLst>
                <a:path w="3942" h="1106" extrusionOk="0">
                  <a:moveTo>
                    <a:pt x="0" y="1"/>
                  </a:moveTo>
                  <a:lnTo>
                    <a:pt x="0" y="1106"/>
                  </a:lnTo>
                  <a:lnTo>
                    <a:pt x="3941" y="1106"/>
                  </a:lnTo>
                  <a:lnTo>
                    <a:pt x="3941" y="1"/>
                  </a:lnTo>
                  <a:close/>
                </a:path>
              </a:pathLst>
            </a:custGeom>
            <a:solidFill>
              <a:srgbClr val="34343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6"/>
            <p:cNvSpPr/>
            <p:nvPr/>
          </p:nvSpPr>
          <p:spPr>
            <a:xfrm>
              <a:off x="8066895" y="2107768"/>
              <a:ext cx="382768" cy="107393"/>
            </a:xfrm>
            <a:custGeom>
              <a:avLst/>
              <a:gdLst/>
              <a:ahLst/>
              <a:cxnLst/>
              <a:rect l="l" t="t" r="r" b="b"/>
              <a:pathLst>
                <a:path w="3942" h="1106" extrusionOk="0">
                  <a:moveTo>
                    <a:pt x="0" y="0"/>
                  </a:moveTo>
                  <a:lnTo>
                    <a:pt x="0" y="1105"/>
                  </a:lnTo>
                  <a:lnTo>
                    <a:pt x="3941" y="1105"/>
                  </a:lnTo>
                  <a:lnTo>
                    <a:pt x="3941" y="0"/>
                  </a:lnTo>
                  <a:close/>
                </a:path>
              </a:pathLst>
            </a:custGeom>
            <a:solidFill>
              <a:srgbClr val="34343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6"/>
            <p:cNvSpPr/>
            <p:nvPr/>
          </p:nvSpPr>
          <p:spPr>
            <a:xfrm>
              <a:off x="8066895" y="2524033"/>
              <a:ext cx="382768" cy="107393"/>
            </a:xfrm>
            <a:custGeom>
              <a:avLst/>
              <a:gdLst/>
              <a:ahLst/>
              <a:cxnLst/>
              <a:rect l="l" t="t" r="r" b="b"/>
              <a:pathLst>
                <a:path w="3942" h="1106" extrusionOk="0">
                  <a:moveTo>
                    <a:pt x="0" y="1"/>
                  </a:moveTo>
                  <a:lnTo>
                    <a:pt x="0" y="1105"/>
                  </a:lnTo>
                  <a:lnTo>
                    <a:pt x="3941" y="1105"/>
                  </a:lnTo>
                  <a:lnTo>
                    <a:pt x="3941" y="1"/>
                  </a:lnTo>
                  <a:close/>
                </a:path>
              </a:pathLst>
            </a:custGeom>
            <a:solidFill>
              <a:srgbClr val="34343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6"/>
            <p:cNvSpPr/>
            <p:nvPr/>
          </p:nvSpPr>
          <p:spPr>
            <a:xfrm>
              <a:off x="8066895" y="2908353"/>
              <a:ext cx="382768" cy="107296"/>
            </a:xfrm>
            <a:custGeom>
              <a:avLst/>
              <a:gdLst/>
              <a:ahLst/>
              <a:cxnLst/>
              <a:rect l="l" t="t" r="r" b="b"/>
              <a:pathLst>
                <a:path w="3942" h="1105" extrusionOk="0">
                  <a:moveTo>
                    <a:pt x="0" y="0"/>
                  </a:moveTo>
                  <a:lnTo>
                    <a:pt x="0" y="1105"/>
                  </a:lnTo>
                  <a:lnTo>
                    <a:pt x="3941" y="1105"/>
                  </a:lnTo>
                  <a:lnTo>
                    <a:pt x="3941" y="0"/>
                  </a:lnTo>
                  <a:close/>
                </a:path>
              </a:pathLst>
            </a:custGeom>
            <a:solidFill>
              <a:srgbClr val="34343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6"/>
            <p:cNvSpPr/>
            <p:nvPr/>
          </p:nvSpPr>
          <p:spPr>
            <a:xfrm>
              <a:off x="8066895" y="3294226"/>
              <a:ext cx="382768" cy="107296"/>
            </a:xfrm>
            <a:custGeom>
              <a:avLst/>
              <a:gdLst/>
              <a:ahLst/>
              <a:cxnLst/>
              <a:rect l="l" t="t" r="r" b="b"/>
              <a:pathLst>
                <a:path w="3942" h="1105" extrusionOk="0">
                  <a:moveTo>
                    <a:pt x="0" y="0"/>
                  </a:moveTo>
                  <a:lnTo>
                    <a:pt x="0" y="1105"/>
                  </a:lnTo>
                  <a:lnTo>
                    <a:pt x="3941" y="1105"/>
                  </a:lnTo>
                  <a:lnTo>
                    <a:pt x="394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6"/>
            <p:cNvSpPr/>
            <p:nvPr/>
          </p:nvSpPr>
          <p:spPr>
            <a:xfrm>
              <a:off x="8066895" y="3678448"/>
              <a:ext cx="382768" cy="107393"/>
            </a:xfrm>
            <a:custGeom>
              <a:avLst/>
              <a:gdLst/>
              <a:ahLst/>
              <a:cxnLst/>
              <a:rect l="l" t="t" r="r" b="b"/>
              <a:pathLst>
                <a:path w="3942" h="1106" extrusionOk="0">
                  <a:moveTo>
                    <a:pt x="0" y="1"/>
                  </a:moveTo>
                  <a:lnTo>
                    <a:pt x="0" y="1105"/>
                  </a:lnTo>
                  <a:lnTo>
                    <a:pt x="3941" y="1105"/>
                  </a:lnTo>
                  <a:lnTo>
                    <a:pt x="394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6"/>
            <p:cNvSpPr/>
            <p:nvPr/>
          </p:nvSpPr>
          <p:spPr>
            <a:xfrm>
              <a:off x="6838782" y="3140517"/>
              <a:ext cx="2068813" cy="1463491"/>
            </a:xfrm>
            <a:custGeom>
              <a:avLst/>
              <a:gdLst/>
              <a:ahLst/>
              <a:cxnLst/>
              <a:rect l="l" t="t" r="r" b="b"/>
              <a:pathLst>
                <a:path w="21306" h="15072" extrusionOk="0">
                  <a:moveTo>
                    <a:pt x="9647" y="0"/>
                  </a:moveTo>
                  <a:lnTo>
                    <a:pt x="1" y="6761"/>
                  </a:lnTo>
                  <a:lnTo>
                    <a:pt x="1" y="15072"/>
                  </a:lnTo>
                  <a:lnTo>
                    <a:pt x="21305" y="15072"/>
                  </a:lnTo>
                  <a:lnTo>
                    <a:pt x="213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6"/>
            <p:cNvSpPr/>
            <p:nvPr/>
          </p:nvSpPr>
          <p:spPr>
            <a:xfrm>
              <a:off x="6304056" y="2275847"/>
              <a:ext cx="1590013" cy="1865485"/>
            </a:xfrm>
            <a:custGeom>
              <a:avLst/>
              <a:gdLst/>
              <a:ahLst/>
              <a:cxnLst/>
              <a:rect l="l" t="t" r="r" b="b"/>
              <a:pathLst>
                <a:path w="16375" h="19212" extrusionOk="0">
                  <a:moveTo>
                    <a:pt x="2704" y="1"/>
                  </a:moveTo>
                  <a:lnTo>
                    <a:pt x="2704" y="7009"/>
                  </a:lnTo>
                  <a:lnTo>
                    <a:pt x="2721" y="7009"/>
                  </a:lnTo>
                  <a:lnTo>
                    <a:pt x="0" y="19211"/>
                  </a:lnTo>
                  <a:lnTo>
                    <a:pt x="16374" y="19211"/>
                  </a:lnTo>
                  <a:lnTo>
                    <a:pt x="13917" y="7009"/>
                  </a:lnTo>
                  <a:lnTo>
                    <a:pt x="1391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6"/>
            <p:cNvSpPr/>
            <p:nvPr/>
          </p:nvSpPr>
          <p:spPr>
            <a:xfrm>
              <a:off x="7242230" y="2275847"/>
              <a:ext cx="651832" cy="1865485"/>
            </a:xfrm>
            <a:custGeom>
              <a:avLst/>
              <a:gdLst/>
              <a:ahLst/>
              <a:cxnLst/>
              <a:rect l="l" t="t" r="r" b="b"/>
              <a:pathLst>
                <a:path w="6713" h="19212" extrusionOk="0">
                  <a:moveTo>
                    <a:pt x="1" y="1"/>
                  </a:moveTo>
                  <a:lnTo>
                    <a:pt x="1" y="7009"/>
                  </a:lnTo>
                  <a:lnTo>
                    <a:pt x="2458" y="19211"/>
                  </a:lnTo>
                  <a:lnTo>
                    <a:pt x="6712" y="19211"/>
                  </a:lnTo>
                  <a:lnTo>
                    <a:pt x="4255" y="7009"/>
                  </a:lnTo>
                  <a:lnTo>
                    <a:pt x="425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6"/>
            <p:cNvSpPr/>
            <p:nvPr/>
          </p:nvSpPr>
          <p:spPr>
            <a:xfrm>
              <a:off x="6304056" y="2271090"/>
              <a:ext cx="677370" cy="1865388"/>
            </a:xfrm>
            <a:custGeom>
              <a:avLst/>
              <a:gdLst/>
              <a:ahLst/>
              <a:cxnLst/>
              <a:rect l="l" t="t" r="r" b="b"/>
              <a:pathLst>
                <a:path w="6976" h="19211" extrusionOk="0">
                  <a:moveTo>
                    <a:pt x="2704" y="0"/>
                  </a:moveTo>
                  <a:lnTo>
                    <a:pt x="2704" y="7008"/>
                  </a:lnTo>
                  <a:lnTo>
                    <a:pt x="2721" y="7008"/>
                  </a:lnTo>
                  <a:lnTo>
                    <a:pt x="0" y="19211"/>
                  </a:lnTo>
                  <a:lnTo>
                    <a:pt x="4254" y="19211"/>
                  </a:lnTo>
                  <a:lnTo>
                    <a:pt x="6975" y="7008"/>
                  </a:lnTo>
                  <a:lnTo>
                    <a:pt x="6942" y="7008"/>
                  </a:lnTo>
                  <a:lnTo>
                    <a:pt x="6942" y="0"/>
                  </a:lnTo>
                  <a:close/>
                </a:path>
              </a:pathLst>
            </a:custGeom>
            <a:solidFill>
              <a:srgbClr val="C8D8DA">
                <a:alpha val="34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6"/>
            <p:cNvSpPr/>
            <p:nvPr/>
          </p:nvSpPr>
          <p:spPr>
            <a:xfrm>
              <a:off x="6520199" y="2253417"/>
              <a:ext cx="1178503" cy="110597"/>
            </a:xfrm>
            <a:custGeom>
              <a:avLst/>
              <a:gdLst/>
              <a:ahLst/>
              <a:cxnLst/>
              <a:rect l="l" t="t" r="r" b="b"/>
              <a:pathLst>
                <a:path w="12137" h="1139" extrusionOk="0">
                  <a:moveTo>
                    <a:pt x="0" y="1"/>
                  </a:moveTo>
                  <a:lnTo>
                    <a:pt x="0" y="1139"/>
                  </a:lnTo>
                  <a:lnTo>
                    <a:pt x="12136" y="1139"/>
                  </a:lnTo>
                  <a:lnTo>
                    <a:pt x="121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6"/>
            <p:cNvSpPr/>
            <p:nvPr/>
          </p:nvSpPr>
          <p:spPr>
            <a:xfrm>
              <a:off x="6566613" y="2359159"/>
              <a:ext cx="1088879" cy="118559"/>
            </a:xfrm>
            <a:custGeom>
              <a:avLst/>
              <a:gdLst/>
              <a:ahLst/>
              <a:cxnLst/>
              <a:rect l="l" t="t" r="r" b="b"/>
              <a:pathLst>
                <a:path w="11214" h="1221" extrusionOk="0">
                  <a:moveTo>
                    <a:pt x="0" y="0"/>
                  </a:moveTo>
                  <a:lnTo>
                    <a:pt x="0" y="1220"/>
                  </a:lnTo>
                  <a:lnTo>
                    <a:pt x="11213" y="1220"/>
                  </a:lnTo>
                  <a:lnTo>
                    <a:pt x="11213" y="0"/>
                  </a:lnTo>
                  <a:close/>
                </a:path>
              </a:pathLst>
            </a:custGeom>
            <a:solidFill>
              <a:srgbClr val="34343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8" name="Google Shape;258;p26"/>
            <p:cNvGrpSpPr/>
            <p:nvPr/>
          </p:nvGrpSpPr>
          <p:grpSpPr>
            <a:xfrm>
              <a:off x="6515420" y="2751501"/>
              <a:ext cx="1207357" cy="188958"/>
              <a:chOff x="7218072" y="4135145"/>
              <a:chExt cx="612033" cy="95786"/>
            </a:xfrm>
          </p:grpSpPr>
          <p:sp>
            <p:nvSpPr>
              <p:cNvPr id="259" name="Google Shape;259;p26"/>
              <p:cNvSpPr/>
              <p:nvPr/>
            </p:nvSpPr>
            <p:spPr>
              <a:xfrm>
                <a:off x="7219696" y="4140806"/>
                <a:ext cx="5759" cy="86090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749" extrusionOk="0">
                    <a:moveTo>
                      <a:pt x="1" y="0"/>
                    </a:moveTo>
                    <a:lnTo>
                      <a:pt x="1" y="1748"/>
                    </a:lnTo>
                    <a:lnTo>
                      <a:pt x="116" y="1748"/>
                    </a:lnTo>
                    <a:lnTo>
                      <a:pt x="11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26"/>
              <p:cNvSpPr/>
              <p:nvPr/>
            </p:nvSpPr>
            <p:spPr>
              <a:xfrm>
                <a:off x="7264341" y="4140806"/>
                <a:ext cx="5710" cy="86090"/>
              </a:xfrm>
              <a:custGeom>
                <a:avLst/>
                <a:gdLst/>
                <a:ahLst/>
                <a:cxnLst/>
                <a:rect l="l" t="t" r="r" b="b"/>
                <a:pathLst>
                  <a:path w="116" h="1749" extrusionOk="0">
                    <a:moveTo>
                      <a:pt x="1" y="0"/>
                    </a:moveTo>
                    <a:lnTo>
                      <a:pt x="1" y="1748"/>
                    </a:lnTo>
                    <a:lnTo>
                      <a:pt x="116" y="1748"/>
                    </a:lnTo>
                    <a:lnTo>
                      <a:pt x="11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26"/>
              <p:cNvSpPr/>
              <p:nvPr/>
            </p:nvSpPr>
            <p:spPr>
              <a:xfrm>
                <a:off x="7308985" y="4140806"/>
                <a:ext cx="5710" cy="86090"/>
              </a:xfrm>
              <a:custGeom>
                <a:avLst/>
                <a:gdLst/>
                <a:ahLst/>
                <a:cxnLst/>
                <a:rect l="l" t="t" r="r" b="b"/>
                <a:pathLst>
                  <a:path w="116" h="1749" extrusionOk="0">
                    <a:moveTo>
                      <a:pt x="0" y="0"/>
                    </a:moveTo>
                    <a:lnTo>
                      <a:pt x="0" y="1748"/>
                    </a:lnTo>
                    <a:lnTo>
                      <a:pt x="116" y="1748"/>
                    </a:lnTo>
                    <a:lnTo>
                      <a:pt x="11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26"/>
              <p:cNvSpPr/>
              <p:nvPr/>
            </p:nvSpPr>
            <p:spPr>
              <a:xfrm>
                <a:off x="7345507" y="4140806"/>
                <a:ext cx="5710" cy="86090"/>
              </a:xfrm>
              <a:custGeom>
                <a:avLst/>
                <a:gdLst/>
                <a:ahLst/>
                <a:cxnLst/>
                <a:rect l="l" t="t" r="r" b="b"/>
                <a:pathLst>
                  <a:path w="116" h="1749" extrusionOk="0">
                    <a:moveTo>
                      <a:pt x="1" y="0"/>
                    </a:moveTo>
                    <a:lnTo>
                      <a:pt x="1" y="1748"/>
                    </a:lnTo>
                    <a:lnTo>
                      <a:pt x="116" y="1748"/>
                    </a:lnTo>
                    <a:lnTo>
                      <a:pt x="11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26"/>
              <p:cNvSpPr/>
              <p:nvPr/>
            </p:nvSpPr>
            <p:spPr>
              <a:xfrm>
                <a:off x="7390152" y="4140806"/>
                <a:ext cx="5710" cy="86090"/>
              </a:xfrm>
              <a:custGeom>
                <a:avLst/>
                <a:gdLst/>
                <a:ahLst/>
                <a:cxnLst/>
                <a:rect l="l" t="t" r="r" b="b"/>
                <a:pathLst>
                  <a:path w="116" h="1749" extrusionOk="0">
                    <a:moveTo>
                      <a:pt x="0" y="0"/>
                    </a:moveTo>
                    <a:lnTo>
                      <a:pt x="0" y="1748"/>
                    </a:lnTo>
                    <a:lnTo>
                      <a:pt x="116" y="1748"/>
                    </a:lnTo>
                    <a:lnTo>
                      <a:pt x="11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26"/>
              <p:cNvSpPr/>
              <p:nvPr/>
            </p:nvSpPr>
            <p:spPr>
              <a:xfrm>
                <a:off x="7434796" y="4140806"/>
                <a:ext cx="5710" cy="86090"/>
              </a:xfrm>
              <a:custGeom>
                <a:avLst/>
                <a:gdLst/>
                <a:ahLst/>
                <a:cxnLst/>
                <a:rect l="l" t="t" r="r" b="b"/>
                <a:pathLst>
                  <a:path w="116" h="1749" extrusionOk="0">
                    <a:moveTo>
                      <a:pt x="0" y="0"/>
                    </a:moveTo>
                    <a:lnTo>
                      <a:pt x="0" y="1748"/>
                    </a:lnTo>
                    <a:lnTo>
                      <a:pt x="116" y="1748"/>
                    </a:lnTo>
                    <a:lnTo>
                      <a:pt x="11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26"/>
              <p:cNvSpPr/>
              <p:nvPr/>
            </p:nvSpPr>
            <p:spPr>
              <a:xfrm>
                <a:off x="7478603" y="4140806"/>
                <a:ext cx="5759" cy="86090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749" extrusionOk="0">
                    <a:moveTo>
                      <a:pt x="1" y="0"/>
                    </a:moveTo>
                    <a:lnTo>
                      <a:pt x="1" y="1748"/>
                    </a:lnTo>
                    <a:lnTo>
                      <a:pt x="116" y="1748"/>
                    </a:lnTo>
                    <a:lnTo>
                      <a:pt x="11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26"/>
              <p:cNvSpPr/>
              <p:nvPr/>
            </p:nvSpPr>
            <p:spPr>
              <a:xfrm>
                <a:off x="7515963" y="4140806"/>
                <a:ext cx="5710" cy="86090"/>
              </a:xfrm>
              <a:custGeom>
                <a:avLst/>
                <a:gdLst/>
                <a:ahLst/>
                <a:cxnLst/>
                <a:rect l="l" t="t" r="r" b="b"/>
                <a:pathLst>
                  <a:path w="116" h="1749" extrusionOk="0">
                    <a:moveTo>
                      <a:pt x="0" y="0"/>
                    </a:moveTo>
                    <a:lnTo>
                      <a:pt x="0" y="1748"/>
                    </a:lnTo>
                    <a:lnTo>
                      <a:pt x="116" y="1748"/>
                    </a:lnTo>
                    <a:lnTo>
                      <a:pt x="11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26"/>
              <p:cNvSpPr/>
              <p:nvPr/>
            </p:nvSpPr>
            <p:spPr>
              <a:xfrm>
                <a:off x="7559770" y="4140806"/>
                <a:ext cx="5759" cy="86090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749" extrusionOk="0">
                    <a:moveTo>
                      <a:pt x="1" y="0"/>
                    </a:moveTo>
                    <a:lnTo>
                      <a:pt x="1" y="1748"/>
                    </a:lnTo>
                    <a:lnTo>
                      <a:pt x="116" y="1748"/>
                    </a:lnTo>
                    <a:lnTo>
                      <a:pt x="11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26"/>
              <p:cNvSpPr/>
              <p:nvPr/>
            </p:nvSpPr>
            <p:spPr>
              <a:xfrm>
                <a:off x="7606875" y="4140806"/>
                <a:ext cx="6547" cy="8609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749" extrusionOk="0">
                    <a:moveTo>
                      <a:pt x="0" y="0"/>
                    </a:moveTo>
                    <a:lnTo>
                      <a:pt x="0" y="1748"/>
                    </a:lnTo>
                    <a:lnTo>
                      <a:pt x="132" y="1748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26"/>
              <p:cNvSpPr/>
              <p:nvPr/>
            </p:nvSpPr>
            <p:spPr>
              <a:xfrm>
                <a:off x="7651519" y="4140806"/>
                <a:ext cx="6497" cy="8609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749" extrusionOk="0">
                    <a:moveTo>
                      <a:pt x="0" y="0"/>
                    </a:moveTo>
                    <a:lnTo>
                      <a:pt x="0" y="1748"/>
                    </a:lnTo>
                    <a:lnTo>
                      <a:pt x="132" y="1748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26"/>
              <p:cNvSpPr/>
              <p:nvPr/>
            </p:nvSpPr>
            <p:spPr>
              <a:xfrm>
                <a:off x="7696164" y="4140806"/>
                <a:ext cx="6497" cy="8609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749" extrusionOk="0">
                    <a:moveTo>
                      <a:pt x="0" y="0"/>
                    </a:moveTo>
                    <a:lnTo>
                      <a:pt x="0" y="1748"/>
                    </a:lnTo>
                    <a:lnTo>
                      <a:pt x="132" y="1748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26"/>
              <p:cNvSpPr/>
              <p:nvPr/>
            </p:nvSpPr>
            <p:spPr>
              <a:xfrm>
                <a:off x="7740759" y="4140806"/>
                <a:ext cx="6547" cy="8609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749" extrusionOk="0">
                    <a:moveTo>
                      <a:pt x="1" y="0"/>
                    </a:moveTo>
                    <a:lnTo>
                      <a:pt x="1" y="1748"/>
                    </a:lnTo>
                    <a:lnTo>
                      <a:pt x="133" y="1748"/>
                    </a:lnTo>
                    <a:lnTo>
                      <a:pt x="13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26"/>
              <p:cNvSpPr/>
              <p:nvPr/>
            </p:nvSpPr>
            <p:spPr>
              <a:xfrm>
                <a:off x="7777281" y="4140806"/>
                <a:ext cx="6547" cy="8609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749" extrusionOk="0">
                    <a:moveTo>
                      <a:pt x="1" y="0"/>
                    </a:moveTo>
                    <a:lnTo>
                      <a:pt x="1" y="1748"/>
                    </a:lnTo>
                    <a:lnTo>
                      <a:pt x="133" y="1748"/>
                    </a:lnTo>
                    <a:lnTo>
                      <a:pt x="13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26"/>
              <p:cNvSpPr/>
              <p:nvPr/>
            </p:nvSpPr>
            <p:spPr>
              <a:xfrm>
                <a:off x="7821925" y="4140806"/>
                <a:ext cx="6547" cy="8609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749" extrusionOk="0">
                    <a:moveTo>
                      <a:pt x="1" y="0"/>
                    </a:moveTo>
                    <a:lnTo>
                      <a:pt x="1" y="1748"/>
                    </a:lnTo>
                    <a:lnTo>
                      <a:pt x="133" y="1748"/>
                    </a:lnTo>
                    <a:lnTo>
                      <a:pt x="13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26"/>
              <p:cNvSpPr/>
              <p:nvPr/>
            </p:nvSpPr>
            <p:spPr>
              <a:xfrm>
                <a:off x="7218072" y="4135145"/>
                <a:ext cx="612033" cy="10583"/>
              </a:xfrm>
              <a:custGeom>
                <a:avLst/>
                <a:gdLst/>
                <a:ahLst/>
                <a:cxnLst/>
                <a:rect l="l" t="t" r="r" b="b"/>
                <a:pathLst>
                  <a:path w="12434" h="215" extrusionOk="0">
                    <a:moveTo>
                      <a:pt x="1" y="0"/>
                    </a:moveTo>
                    <a:lnTo>
                      <a:pt x="1" y="214"/>
                    </a:lnTo>
                    <a:lnTo>
                      <a:pt x="12434" y="214"/>
                    </a:lnTo>
                    <a:lnTo>
                      <a:pt x="1243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26"/>
              <p:cNvSpPr/>
              <p:nvPr/>
            </p:nvSpPr>
            <p:spPr>
              <a:xfrm>
                <a:off x="7227030" y="4174080"/>
                <a:ext cx="602287" cy="4085"/>
              </a:xfrm>
              <a:custGeom>
                <a:avLst/>
                <a:gdLst/>
                <a:ahLst/>
                <a:cxnLst/>
                <a:rect l="l" t="t" r="r" b="b"/>
                <a:pathLst>
                  <a:path w="12236" h="83" extrusionOk="0">
                    <a:moveTo>
                      <a:pt x="0" y="1"/>
                    </a:moveTo>
                    <a:lnTo>
                      <a:pt x="0" y="83"/>
                    </a:lnTo>
                    <a:lnTo>
                      <a:pt x="12235" y="83"/>
                    </a:lnTo>
                    <a:lnTo>
                      <a:pt x="1223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26"/>
              <p:cNvSpPr/>
              <p:nvPr/>
            </p:nvSpPr>
            <p:spPr>
              <a:xfrm>
                <a:off x="7227030" y="4153800"/>
                <a:ext cx="602287" cy="4085"/>
              </a:xfrm>
              <a:custGeom>
                <a:avLst/>
                <a:gdLst/>
                <a:ahLst/>
                <a:cxnLst/>
                <a:rect l="l" t="t" r="r" b="b"/>
                <a:pathLst>
                  <a:path w="12236" h="83" extrusionOk="0">
                    <a:moveTo>
                      <a:pt x="0" y="0"/>
                    </a:moveTo>
                    <a:lnTo>
                      <a:pt x="0" y="83"/>
                    </a:lnTo>
                    <a:lnTo>
                      <a:pt x="12235" y="83"/>
                    </a:lnTo>
                    <a:lnTo>
                      <a:pt x="1223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26"/>
              <p:cNvSpPr/>
              <p:nvPr/>
            </p:nvSpPr>
            <p:spPr>
              <a:xfrm>
                <a:off x="7220533" y="4199232"/>
                <a:ext cx="609571" cy="31699"/>
              </a:xfrm>
              <a:custGeom>
                <a:avLst/>
                <a:gdLst/>
                <a:ahLst/>
                <a:cxnLst/>
                <a:rect l="l" t="t" r="r" b="b"/>
                <a:pathLst>
                  <a:path w="12384" h="644" extrusionOk="0">
                    <a:moveTo>
                      <a:pt x="0" y="1"/>
                    </a:moveTo>
                    <a:lnTo>
                      <a:pt x="0" y="644"/>
                    </a:lnTo>
                    <a:lnTo>
                      <a:pt x="12384" y="644"/>
                    </a:lnTo>
                    <a:lnTo>
                      <a:pt x="123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8" name="Google Shape;278;p26"/>
            <p:cNvSpPr/>
            <p:nvPr/>
          </p:nvSpPr>
          <p:spPr>
            <a:xfrm>
              <a:off x="4600448" y="1987656"/>
              <a:ext cx="1814119" cy="2128044"/>
            </a:xfrm>
            <a:custGeom>
              <a:avLst/>
              <a:gdLst/>
              <a:ahLst/>
              <a:cxnLst/>
              <a:rect l="l" t="t" r="r" b="b"/>
              <a:pathLst>
                <a:path w="18683" h="21916" extrusionOk="0">
                  <a:moveTo>
                    <a:pt x="3084" y="1"/>
                  </a:moveTo>
                  <a:lnTo>
                    <a:pt x="3084" y="7998"/>
                  </a:lnTo>
                  <a:lnTo>
                    <a:pt x="3100" y="7998"/>
                  </a:lnTo>
                  <a:lnTo>
                    <a:pt x="0" y="21915"/>
                  </a:lnTo>
                  <a:lnTo>
                    <a:pt x="18683" y="21915"/>
                  </a:lnTo>
                  <a:lnTo>
                    <a:pt x="15880" y="7998"/>
                  </a:lnTo>
                  <a:lnTo>
                    <a:pt x="1588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6"/>
            <p:cNvSpPr/>
            <p:nvPr/>
          </p:nvSpPr>
          <p:spPr>
            <a:xfrm>
              <a:off x="5669997" y="1987656"/>
              <a:ext cx="744563" cy="2128044"/>
            </a:xfrm>
            <a:custGeom>
              <a:avLst/>
              <a:gdLst/>
              <a:ahLst/>
              <a:cxnLst/>
              <a:rect l="l" t="t" r="r" b="b"/>
              <a:pathLst>
                <a:path w="7668" h="21916" extrusionOk="0">
                  <a:moveTo>
                    <a:pt x="0" y="1"/>
                  </a:moveTo>
                  <a:lnTo>
                    <a:pt x="0" y="7998"/>
                  </a:lnTo>
                  <a:lnTo>
                    <a:pt x="2803" y="21915"/>
                  </a:lnTo>
                  <a:lnTo>
                    <a:pt x="7668" y="21915"/>
                  </a:lnTo>
                  <a:lnTo>
                    <a:pt x="4865" y="7998"/>
                  </a:lnTo>
                  <a:lnTo>
                    <a:pt x="48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6"/>
            <p:cNvSpPr/>
            <p:nvPr/>
          </p:nvSpPr>
          <p:spPr>
            <a:xfrm>
              <a:off x="4598797" y="1982899"/>
              <a:ext cx="773499" cy="2127947"/>
            </a:xfrm>
            <a:custGeom>
              <a:avLst/>
              <a:gdLst/>
              <a:ahLst/>
              <a:cxnLst/>
              <a:rect l="l" t="t" r="r" b="b"/>
              <a:pathLst>
                <a:path w="7966" h="21915" extrusionOk="0">
                  <a:moveTo>
                    <a:pt x="3068" y="0"/>
                  </a:moveTo>
                  <a:lnTo>
                    <a:pt x="3068" y="7997"/>
                  </a:lnTo>
                  <a:lnTo>
                    <a:pt x="3101" y="7997"/>
                  </a:lnTo>
                  <a:lnTo>
                    <a:pt x="1" y="21915"/>
                  </a:lnTo>
                  <a:lnTo>
                    <a:pt x="4865" y="21915"/>
                  </a:lnTo>
                  <a:lnTo>
                    <a:pt x="7965" y="7997"/>
                  </a:lnTo>
                  <a:lnTo>
                    <a:pt x="7932" y="7997"/>
                  </a:lnTo>
                  <a:lnTo>
                    <a:pt x="7932" y="0"/>
                  </a:lnTo>
                  <a:close/>
                </a:path>
              </a:pathLst>
            </a:custGeom>
            <a:solidFill>
              <a:srgbClr val="C8D8DA">
                <a:alpha val="34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6"/>
            <p:cNvSpPr/>
            <p:nvPr/>
          </p:nvSpPr>
          <p:spPr>
            <a:xfrm>
              <a:off x="4846983" y="1962022"/>
              <a:ext cx="1345029" cy="124968"/>
            </a:xfrm>
            <a:custGeom>
              <a:avLst/>
              <a:gdLst/>
              <a:ahLst/>
              <a:cxnLst/>
              <a:rect l="l" t="t" r="r" b="b"/>
              <a:pathLst>
                <a:path w="13852" h="1287" extrusionOk="0">
                  <a:moveTo>
                    <a:pt x="1" y="1"/>
                  </a:moveTo>
                  <a:lnTo>
                    <a:pt x="1" y="1287"/>
                  </a:lnTo>
                  <a:lnTo>
                    <a:pt x="13852" y="1287"/>
                  </a:lnTo>
                  <a:lnTo>
                    <a:pt x="138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6"/>
            <p:cNvSpPr/>
            <p:nvPr/>
          </p:nvSpPr>
          <p:spPr>
            <a:xfrm>
              <a:off x="4896601" y="2083688"/>
              <a:ext cx="1244239" cy="136231"/>
            </a:xfrm>
            <a:custGeom>
              <a:avLst/>
              <a:gdLst/>
              <a:ahLst/>
              <a:cxnLst/>
              <a:rect l="l" t="t" r="r" b="b"/>
              <a:pathLst>
                <a:path w="12814" h="1403" extrusionOk="0">
                  <a:moveTo>
                    <a:pt x="1" y="1"/>
                  </a:moveTo>
                  <a:lnTo>
                    <a:pt x="1" y="1402"/>
                  </a:lnTo>
                  <a:lnTo>
                    <a:pt x="12813" y="1402"/>
                  </a:lnTo>
                  <a:lnTo>
                    <a:pt x="12813" y="1"/>
                  </a:lnTo>
                  <a:close/>
                </a:path>
              </a:pathLst>
            </a:custGeom>
            <a:solidFill>
              <a:srgbClr val="34343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3" name="Google Shape;283;p26"/>
            <p:cNvGrpSpPr/>
            <p:nvPr/>
          </p:nvGrpSpPr>
          <p:grpSpPr>
            <a:xfrm>
              <a:off x="4894276" y="2431265"/>
              <a:ext cx="1249013" cy="192162"/>
              <a:chOff x="6396708" y="3972811"/>
              <a:chExt cx="633149" cy="97411"/>
            </a:xfrm>
          </p:grpSpPr>
          <p:sp>
            <p:nvSpPr>
              <p:cNvPr id="284" name="Google Shape;284;p26"/>
              <p:cNvSpPr/>
              <p:nvPr/>
            </p:nvSpPr>
            <p:spPr>
              <a:xfrm>
                <a:off x="6399119" y="3978472"/>
                <a:ext cx="5759" cy="89339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815" extrusionOk="0">
                    <a:moveTo>
                      <a:pt x="1" y="1"/>
                    </a:moveTo>
                    <a:lnTo>
                      <a:pt x="1" y="1814"/>
                    </a:lnTo>
                    <a:lnTo>
                      <a:pt x="116" y="1814"/>
                    </a:ln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26"/>
              <p:cNvSpPr/>
              <p:nvPr/>
            </p:nvSpPr>
            <p:spPr>
              <a:xfrm>
                <a:off x="6444600" y="3978472"/>
                <a:ext cx="5710" cy="89339"/>
              </a:xfrm>
              <a:custGeom>
                <a:avLst/>
                <a:gdLst/>
                <a:ahLst/>
                <a:cxnLst/>
                <a:rect l="l" t="t" r="r" b="b"/>
                <a:pathLst>
                  <a:path w="116" h="1815" extrusionOk="0">
                    <a:moveTo>
                      <a:pt x="0" y="1"/>
                    </a:moveTo>
                    <a:lnTo>
                      <a:pt x="0" y="1814"/>
                    </a:lnTo>
                    <a:lnTo>
                      <a:pt x="116" y="1814"/>
                    </a:ln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26"/>
              <p:cNvSpPr/>
              <p:nvPr/>
            </p:nvSpPr>
            <p:spPr>
              <a:xfrm>
                <a:off x="6490032" y="3978472"/>
                <a:ext cx="6547" cy="89339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815" extrusionOk="0">
                    <a:moveTo>
                      <a:pt x="0" y="1"/>
                    </a:moveTo>
                    <a:lnTo>
                      <a:pt x="0" y="1814"/>
                    </a:lnTo>
                    <a:lnTo>
                      <a:pt x="132" y="1814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26"/>
              <p:cNvSpPr/>
              <p:nvPr/>
            </p:nvSpPr>
            <p:spPr>
              <a:xfrm>
                <a:off x="6528179" y="3978472"/>
                <a:ext cx="6547" cy="89339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815" extrusionOk="0">
                    <a:moveTo>
                      <a:pt x="1" y="1"/>
                    </a:moveTo>
                    <a:lnTo>
                      <a:pt x="1" y="1814"/>
                    </a:lnTo>
                    <a:lnTo>
                      <a:pt x="132" y="1814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26"/>
              <p:cNvSpPr/>
              <p:nvPr/>
            </p:nvSpPr>
            <p:spPr>
              <a:xfrm>
                <a:off x="6574448" y="3978472"/>
                <a:ext cx="5710" cy="89339"/>
              </a:xfrm>
              <a:custGeom>
                <a:avLst/>
                <a:gdLst/>
                <a:ahLst/>
                <a:cxnLst/>
                <a:rect l="l" t="t" r="r" b="b"/>
                <a:pathLst>
                  <a:path w="116" h="1815" extrusionOk="0">
                    <a:moveTo>
                      <a:pt x="0" y="1"/>
                    </a:moveTo>
                    <a:lnTo>
                      <a:pt x="0" y="1814"/>
                    </a:lnTo>
                    <a:lnTo>
                      <a:pt x="116" y="1814"/>
                    </a:ln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26"/>
              <p:cNvSpPr/>
              <p:nvPr/>
            </p:nvSpPr>
            <p:spPr>
              <a:xfrm>
                <a:off x="6619879" y="3978472"/>
                <a:ext cx="5759" cy="89339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815" extrusionOk="0">
                    <a:moveTo>
                      <a:pt x="1" y="1"/>
                    </a:moveTo>
                    <a:lnTo>
                      <a:pt x="1" y="1814"/>
                    </a:lnTo>
                    <a:lnTo>
                      <a:pt x="116" y="1814"/>
                    </a:ln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26"/>
              <p:cNvSpPr/>
              <p:nvPr/>
            </p:nvSpPr>
            <p:spPr>
              <a:xfrm>
                <a:off x="6665360" y="3978472"/>
                <a:ext cx="6547" cy="89339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815" extrusionOk="0">
                    <a:moveTo>
                      <a:pt x="0" y="1"/>
                    </a:moveTo>
                    <a:lnTo>
                      <a:pt x="0" y="1814"/>
                    </a:lnTo>
                    <a:lnTo>
                      <a:pt x="132" y="1814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26"/>
              <p:cNvSpPr/>
              <p:nvPr/>
            </p:nvSpPr>
            <p:spPr>
              <a:xfrm>
                <a:off x="6704295" y="3978472"/>
                <a:ext cx="5759" cy="89339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815" extrusionOk="0">
                    <a:moveTo>
                      <a:pt x="1" y="1"/>
                    </a:moveTo>
                    <a:lnTo>
                      <a:pt x="1" y="1814"/>
                    </a:lnTo>
                    <a:lnTo>
                      <a:pt x="116" y="1814"/>
                    </a:ln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26"/>
              <p:cNvSpPr/>
              <p:nvPr/>
            </p:nvSpPr>
            <p:spPr>
              <a:xfrm>
                <a:off x="6749776" y="3978472"/>
                <a:ext cx="6547" cy="89339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815" extrusionOk="0">
                    <a:moveTo>
                      <a:pt x="0" y="1"/>
                    </a:moveTo>
                    <a:lnTo>
                      <a:pt x="0" y="1814"/>
                    </a:lnTo>
                    <a:lnTo>
                      <a:pt x="132" y="1814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26"/>
              <p:cNvSpPr/>
              <p:nvPr/>
            </p:nvSpPr>
            <p:spPr>
              <a:xfrm>
                <a:off x="6798456" y="3978472"/>
                <a:ext cx="6547" cy="89339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815" extrusionOk="0">
                    <a:moveTo>
                      <a:pt x="1" y="1"/>
                    </a:moveTo>
                    <a:lnTo>
                      <a:pt x="1" y="1814"/>
                    </a:lnTo>
                    <a:lnTo>
                      <a:pt x="132" y="1814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26"/>
              <p:cNvSpPr/>
              <p:nvPr/>
            </p:nvSpPr>
            <p:spPr>
              <a:xfrm>
                <a:off x="6843888" y="3978472"/>
                <a:ext cx="6547" cy="89339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815" extrusionOk="0">
                    <a:moveTo>
                      <a:pt x="1" y="1"/>
                    </a:moveTo>
                    <a:lnTo>
                      <a:pt x="1" y="1814"/>
                    </a:lnTo>
                    <a:lnTo>
                      <a:pt x="133" y="1814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26"/>
              <p:cNvSpPr/>
              <p:nvPr/>
            </p:nvSpPr>
            <p:spPr>
              <a:xfrm>
                <a:off x="6890993" y="3978472"/>
                <a:ext cx="5710" cy="89339"/>
              </a:xfrm>
              <a:custGeom>
                <a:avLst/>
                <a:gdLst/>
                <a:ahLst/>
                <a:cxnLst/>
                <a:rect l="l" t="t" r="r" b="b"/>
                <a:pathLst>
                  <a:path w="116" h="1815" extrusionOk="0">
                    <a:moveTo>
                      <a:pt x="0" y="1"/>
                    </a:moveTo>
                    <a:lnTo>
                      <a:pt x="0" y="1814"/>
                    </a:lnTo>
                    <a:lnTo>
                      <a:pt x="116" y="1814"/>
                    </a:ln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26"/>
              <p:cNvSpPr/>
              <p:nvPr/>
            </p:nvSpPr>
            <p:spPr>
              <a:xfrm>
                <a:off x="6936425" y="3978472"/>
                <a:ext cx="6547" cy="89339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815" extrusionOk="0">
                    <a:moveTo>
                      <a:pt x="1" y="1"/>
                    </a:moveTo>
                    <a:lnTo>
                      <a:pt x="1" y="1814"/>
                    </a:lnTo>
                    <a:lnTo>
                      <a:pt x="133" y="1814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26"/>
              <p:cNvSpPr/>
              <p:nvPr/>
            </p:nvSpPr>
            <p:spPr>
              <a:xfrm>
                <a:off x="6974572" y="3978472"/>
                <a:ext cx="6547" cy="89339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815" extrusionOk="0">
                    <a:moveTo>
                      <a:pt x="1" y="1"/>
                    </a:moveTo>
                    <a:lnTo>
                      <a:pt x="1" y="1814"/>
                    </a:lnTo>
                    <a:lnTo>
                      <a:pt x="133" y="1814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26"/>
              <p:cNvSpPr/>
              <p:nvPr/>
            </p:nvSpPr>
            <p:spPr>
              <a:xfrm>
                <a:off x="7020840" y="3978472"/>
                <a:ext cx="5759" cy="89339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815" extrusionOk="0">
                    <a:moveTo>
                      <a:pt x="1" y="1"/>
                    </a:moveTo>
                    <a:lnTo>
                      <a:pt x="1" y="1814"/>
                    </a:lnTo>
                    <a:lnTo>
                      <a:pt x="116" y="1814"/>
                    </a:ln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26"/>
              <p:cNvSpPr/>
              <p:nvPr/>
            </p:nvSpPr>
            <p:spPr>
              <a:xfrm>
                <a:off x="6396708" y="3972811"/>
                <a:ext cx="633149" cy="10583"/>
              </a:xfrm>
              <a:custGeom>
                <a:avLst/>
                <a:gdLst/>
                <a:ahLst/>
                <a:cxnLst/>
                <a:rect l="l" t="t" r="r" b="b"/>
                <a:pathLst>
                  <a:path w="12863" h="215" extrusionOk="0">
                    <a:moveTo>
                      <a:pt x="0" y="0"/>
                    </a:moveTo>
                    <a:lnTo>
                      <a:pt x="0" y="214"/>
                    </a:lnTo>
                    <a:lnTo>
                      <a:pt x="12862" y="214"/>
                    </a:lnTo>
                    <a:lnTo>
                      <a:pt x="128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26"/>
              <p:cNvSpPr/>
              <p:nvPr/>
            </p:nvSpPr>
            <p:spPr>
              <a:xfrm>
                <a:off x="6404829" y="4011746"/>
                <a:ext cx="623403" cy="4135"/>
              </a:xfrm>
              <a:custGeom>
                <a:avLst/>
                <a:gdLst/>
                <a:ahLst/>
                <a:cxnLst/>
                <a:rect l="l" t="t" r="r" b="b"/>
                <a:pathLst>
                  <a:path w="12665" h="84" extrusionOk="0">
                    <a:moveTo>
                      <a:pt x="0" y="1"/>
                    </a:moveTo>
                    <a:lnTo>
                      <a:pt x="0" y="83"/>
                    </a:lnTo>
                    <a:lnTo>
                      <a:pt x="12664" y="83"/>
                    </a:lnTo>
                    <a:lnTo>
                      <a:pt x="1266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26"/>
              <p:cNvSpPr/>
              <p:nvPr/>
            </p:nvSpPr>
            <p:spPr>
              <a:xfrm>
                <a:off x="6404829" y="3991466"/>
                <a:ext cx="623403" cy="4085"/>
              </a:xfrm>
              <a:custGeom>
                <a:avLst/>
                <a:gdLst/>
                <a:ahLst/>
                <a:cxnLst/>
                <a:rect l="l" t="t" r="r" b="b"/>
                <a:pathLst>
                  <a:path w="12665" h="83" extrusionOk="0">
                    <a:moveTo>
                      <a:pt x="0" y="0"/>
                    </a:moveTo>
                    <a:lnTo>
                      <a:pt x="0" y="83"/>
                    </a:lnTo>
                    <a:lnTo>
                      <a:pt x="12664" y="83"/>
                    </a:lnTo>
                    <a:lnTo>
                      <a:pt x="1266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26"/>
              <p:cNvSpPr/>
              <p:nvPr/>
            </p:nvSpPr>
            <p:spPr>
              <a:xfrm>
                <a:off x="6399119" y="4037735"/>
                <a:ext cx="629900" cy="32487"/>
              </a:xfrm>
              <a:custGeom>
                <a:avLst/>
                <a:gdLst/>
                <a:ahLst/>
                <a:cxnLst/>
                <a:rect l="l" t="t" r="r" b="b"/>
                <a:pathLst>
                  <a:path w="12797" h="660" extrusionOk="0">
                    <a:moveTo>
                      <a:pt x="1" y="0"/>
                    </a:moveTo>
                    <a:lnTo>
                      <a:pt x="1" y="660"/>
                    </a:lnTo>
                    <a:lnTo>
                      <a:pt x="12797" y="660"/>
                    </a:lnTo>
                    <a:lnTo>
                      <a:pt x="127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3" name="Google Shape;303;p26"/>
            <p:cNvSpPr/>
            <p:nvPr/>
          </p:nvSpPr>
          <p:spPr>
            <a:xfrm>
              <a:off x="3822293" y="3793705"/>
              <a:ext cx="2361763" cy="803891"/>
            </a:xfrm>
            <a:custGeom>
              <a:avLst/>
              <a:gdLst/>
              <a:ahLst/>
              <a:cxnLst/>
              <a:rect l="l" t="t" r="r" b="b"/>
              <a:pathLst>
                <a:path w="24323" h="8279" extrusionOk="0">
                  <a:moveTo>
                    <a:pt x="0" y="1"/>
                  </a:moveTo>
                  <a:lnTo>
                    <a:pt x="0" y="8279"/>
                  </a:lnTo>
                  <a:lnTo>
                    <a:pt x="24322" y="8279"/>
                  </a:lnTo>
                  <a:lnTo>
                    <a:pt x="243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6"/>
            <p:cNvSpPr/>
            <p:nvPr/>
          </p:nvSpPr>
          <p:spPr>
            <a:xfrm>
              <a:off x="6158310" y="3793705"/>
              <a:ext cx="392381" cy="803891"/>
            </a:xfrm>
            <a:custGeom>
              <a:avLst/>
              <a:gdLst/>
              <a:ahLst/>
              <a:cxnLst/>
              <a:rect l="l" t="t" r="r" b="b"/>
              <a:pathLst>
                <a:path w="4041" h="8279" extrusionOk="0">
                  <a:moveTo>
                    <a:pt x="0" y="1"/>
                  </a:moveTo>
                  <a:lnTo>
                    <a:pt x="0" y="8279"/>
                  </a:lnTo>
                  <a:lnTo>
                    <a:pt x="4040" y="8279"/>
                  </a:lnTo>
                  <a:lnTo>
                    <a:pt x="40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6"/>
            <p:cNvSpPr/>
            <p:nvPr/>
          </p:nvSpPr>
          <p:spPr>
            <a:xfrm>
              <a:off x="3788600" y="3790512"/>
              <a:ext cx="2635500" cy="78554"/>
            </a:xfrm>
            <a:custGeom>
              <a:avLst/>
              <a:gdLst/>
              <a:ahLst/>
              <a:cxnLst/>
              <a:rect l="l" t="t" r="r" b="b"/>
              <a:pathLst>
                <a:path w="24422" h="809" extrusionOk="0">
                  <a:moveTo>
                    <a:pt x="1" y="1"/>
                  </a:moveTo>
                  <a:lnTo>
                    <a:pt x="1" y="809"/>
                  </a:lnTo>
                  <a:lnTo>
                    <a:pt x="24422" y="809"/>
                  </a:lnTo>
                  <a:lnTo>
                    <a:pt x="244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6"/>
            <p:cNvSpPr/>
            <p:nvPr/>
          </p:nvSpPr>
          <p:spPr>
            <a:xfrm>
              <a:off x="6424071" y="3140517"/>
              <a:ext cx="2070366" cy="1463491"/>
            </a:xfrm>
            <a:custGeom>
              <a:avLst/>
              <a:gdLst/>
              <a:ahLst/>
              <a:cxnLst/>
              <a:rect l="l" t="t" r="r" b="b"/>
              <a:pathLst>
                <a:path w="21322" h="15072" extrusionOk="0">
                  <a:moveTo>
                    <a:pt x="9647" y="0"/>
                  </a:moveTo>
                  <a:lnTo>
                    <a:pt x="1" y="6761"/>
                  </a:lnTo>
                  <a:lnTo>
                    <a:pt x="1" y="15072"/>
                  </a:lnTo>
                  <a:lnTo>
                    <a:pt x="21322" y="15072"/>
                  </a:lnTo>
                  <a:lnTo>
                    <a:pt x="213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6"/>
            <p:cNvSpPr/>
            <p:nvPr/>
          </p:nvSpPr>
          <p:spPr>
            <a:xfrm>
              <a:off x="7360795" y="3140512"/>
              <a:ext cx="1546821" cy="83295"/>
            </a:xfrm>
            <a:custGeom>
              <a:avLst/>
              <a:gdLst/>
              <a:ahLst/>
              <a:cxnLst/>
              <a:rect l="l" t="t" r="r" b="b"/>
              <a:pathLst>
                <a:path w="11675" h="858" extrusionOk="0">
                  <a:moveTo>
                    <a:pt x="0" y="0"/>
                  </a:moveTo>
                  <a:lnTo>
                    <a:pt x="0" y="857"/>
                  </a:lnTo>
                  <a:lnTo>
                    <a:pt x="11675" y="857"/>
                  </a:lnTo>
                  <a:lnTo>
                    <a:pt x="116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6"/>
            <p:cNvSpPr/>
            <p:nvPr/>
          </p:nvSpPr>
          <p:spPr>
            <a:xfrm>
              <a:off x="6424071" y="3140517"/>
              <a:ext cx="936821" cy="730192"/>
            </a:xfrm>
            <a:custGeom>
              <a:avLst/>
              <a:gdLst/>
              <a:ahLst/>
              <a:cxnLst/>
              <a:rect l="l" t="t" r="r" b="b"/>
              <a:pathLst>
                <a:path w="9648" h="7520" extrusionOk="0">
                  <a:moveTo>
                    <a:pt x="9647" y="0"/>
                  </a:moveTo>
                  <a:lnTo>
                    <a:pt x="1" y="6761"/>
                  </a:lnTo>
                  <a:lnTo>
                    <a:pt x="1" y="7519"/>
                  </a:lnTo>
                  <a:lnTo>
                    <a:pt x="9647" y="857"/>
                  </a:lnTo>
                  <a:lnTo>
                    <a:pt x="96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6"/>
            <p:cNvSpPr/>
            <p:nvPr/>
          </p:nvSpPr>
          <p:spPr>
            <a:xfrm>
              <a:off x="6158310" y="3870608"/>
              <a:ext cx="265860" cy="733396"/>
            </a:xfrm>
            <a:custGeom>
              <a:avLst/>
              <a:gdLst/>
              <a:ahLst/>
              <a:cxnLst/>
              <a:rect l="l" t="t" r="r" b="b"/>
              <a:pathLst>
                <a:path w="2738" h="7553" extrusionOk="0">
                  <a:moveTo>
                    <a:pt x="2738" y="0"/>
                  </a:moveTo>
                  <a:lnTo>
                    <a:pt x="0" y="7487"/>
                  </a:lnTo>
                  <a:lnTo>
                    <a:pt x="2738" y="7553"/>
                  </a:lnTo>
                  <a:lnTo>
                    <a:pt x="2738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6"/>
            <p:cNvSpPr/>
            <p:nvPr/>
          </p:nvSpPr>
          <p:spPr>
            <a:xfrm>
              <a:off x="7861908" y="3920214"/>
              <a:ext cx="467634" cy="683787"/>
            </a:xfrm>
            <a:custGeom>
              <a:avLst/>
              <a:gdLst/>
              <a:ahLst/>
              <a:cxnLst/>
              <a:rect l="l" t="t" r="r" b="b"/>
              <a:pathLst>
                <a:path w="4816" h="5921" extrusionOk="0">
                  <a:moveTo>
                    <a:pt x="0" y="0"/>
                  </a:moveTo>
                  <a:lnTo>
                    <a:pt x="0" y="5920"/>
                  </a:lnTo>
                  <a:lnTo>
                    <a:pt x="4815" y="5920"/>
                  </a:lnTo>
                  <a:lnTo>
                    <a:pt x="48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6"/>
            <p:cNvSpPr/>
            <p:nvPr/>
          </p:nvSpPr>
          <p:spPr>
            <a:xfrm>
              <a:off x="7889082" y="3920216"/>
              <a:ext cx="440446" cy="683787"/>
            </a:xfrm>
            <a:custGeom>
              <a:avLst/>
              <a:gdLst/>
              <a:ahLst/>
              <a:cxnLst/>
              <a:rect l="l" t="t" r="r" b="b"/>
              <a:pathLst>
                <a:path w="4536" h="5921" extrusionOk="0">
                  <a:moveTo>
                    <a:pt x="1" y="0"/>
                  </a:moveTo>
                  <a:lnTo>
                    <a:pt x="1" y="5920"/>
                  </a:lnTo>
                  <a:lnTo>
                    <a:pt x="4535" y="5920"/>
                  </a:lnTo>
                  <a:lnTo>
                    <a:pt x="45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6"/>
            <p:cNvSpPr/>
            <p:nvPr/>
          </p:nvSpPr>
          <p:spPr>
            <a:xfrm>
              <a:off x="7889106" y="3912263"/>
              <a:ext cx="440446" cy="16021"/>
            </a:xfrm>
            <a:custGeom>
              <a:avLst/>
              <a:gdLst/>
              <a:ahLst/>
              <a:cxnLst/>
              <a:rect l="l" t="t" r="r" b="b"/>
              <a:pathLst>
                <a:path w="4536" h="165" extrusionOk="0">
                  <a:moveTo>
                    <a:pt x="1" y="0"/>
                  </a:moveTo>
                  <a:lnTo>
                    <a:pt x="1" y="165"/>
                  </a:lnTo>
                  <a:lnTo>
                    <a:pt x="4535" y="165"/>
                  </a:lnTo>
                  <a:lnTo>
                    <a:pt x="4535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6"/>
            <p:cNvSpPr/>
            <p:nvPr/>
          </p:nvSpPr>
          <p:spPr>
            <a:xfrm>
              <a:off x="7889106" y="3923430"/>
              <a:ext cx="440446" cy="4855"/>
            </a:xfrm>
            <a:custGeom>
              <a:avLst/>
              <a:gdLst/>
              <a:ahLst/>
              <a:cxnLst/>
              <a:rect l="l" t="t" r="r" b="b"/>
              <a:pathLst>
                <a:path w="4536" h="50" extrusionOk="0">
                  <a:moveTo>
                    <a:pt x="1" y="0"/>
                  </a:moveTo>
                  <a:lnTo>
                    <a:pt x="1" y="50"/>
                  </a:lnTo>
                  <a:lnTo>
                    <a:pt x="4535" y="50"/>
                  </a:lnTo>
                  <a:lnTo>
                    <a:pt x="4535" y="0"/>
                  </a:lnTo>
                  <a:close/>
                </a:path>
              </a:pathLst>
            </a:custGeom>
            <a:solidFill>
              <a:srgbClr val="8D8D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6"/>
            <p:cNvSpPr/>
            <p:nvPr/>
          </p:nvSpPr>
          <p:spPr>
            <a:xfrm>
              <a:off x="8233323" y="3880221"/>
              <a:ext cx="123414" cy="52919"/>
            </a:xfrm>
            <a:custGeom>
              <a:avLst/>
              <a:gdLst/>
              <a:ahLst/>
              <a:cxnLst/>
              <a:rect l="l" t="t" r="r" b="b"/>
              <a:pathLst>
                <a:path w="1271" h="545" extrusionOk="0">
                  <a:moveTo>
                    <a:pt x="1" y="0"/>
                  </a:moveTo>
                  <a:lnTo>
                    <a:pt x="1" y="544"/>
                  </a:lnTo>
                  <a:lnTo>
                    <a:pt x="1271" y="544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6"/>
            <p:cNvSpPr/>
            <p:nvPr/>
          </p:nvSpPr>
          <p:spPr>
            <a:xfrm>
              <a:off x="7778607" y="3880221"/>
              <a:ext cx="459671" cy="52919"/>
            </a:xfrm>
            <a:custGeom>
              <a:avLst/>
              <a:gdLst/>
              <a:ahLst/>
              <a:cxnLst/>
              <a:rect l="l" t="t" r="r" b="b"/>
              <a:pathLst>
                <a:path w="4734" h="545" extrusionOk="0">
                  <a:moveTo>
                    <a:pt x="1" y="0"/>
                  </a:moveTo>
                  <a:lnTo>
                    <a:pt x="1" y="544"/>
                  </a:lnTo>
                  <a:lnTo>
                    <a:pt x="4733" y="544"/>
                  </a:lnTo>
                  <a:lnTo>
                    <a:pt x="473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6"/>
            <p:cNvSpPr/>
            <p:nvPr/>
          </p:nvSpPr>
          <p:spPr>
            <a:xfrm>
              <a:off x="7046963" y="3623975"/>
              <a:ext cx="504435" cy="129823"/>
            </a:xfrm>
            <a:custGeom>
              <a:avLst/>
              <a:gdLst/>
              <a:ahLst/>
              <a:cxnLst/>
              <a:rect l="l" t="t" r="r" b="b"/>
              <a:pathLst>
                <a:path w="5195" h="1337" extrusionOk="0">
                  <a:moveTo>
                    <a:pt x="0" y="1"/>
                  </a:moveTo>
                  <a:lnTo>
                    <a:pt x="0" y="1337"/>
                  </a:lnTo>
                  <a:lnTo>
                    <a:pt x="5194" y="1337"/>
                  </a:lnTo>
                  <a:lnTo>
                    <a:pt x="51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6"/>
            <p:cNvSpPr/>
            <p:nvPr/>
          </p:nvSpPr>
          <p:spPr>
            <a:xfrm>
              <a:off x="7831526" y="3623975"/>
              <a:ext cx="504435" cy="129823"/>
            </a:xfrm>
            <a:custGeom>
              <a:avLst/>
              <a:gdLst/>
              <a:ahLst/>
              <a:cxnLst/>
              <a:rect l="l" t="t" r="r" b="b"/>
              <a:pathLst>
                <a:path w="5195" h="1337" extrusionOk="0">
                  <a:moveTo>
                    <a:pt x="0" y="1"/>
                  </a:moveTo>
                  <a:lnTo>
                    <a:pt x="0" y="1337"/>
                  </a:lnTo>
                  <a:lnTo>
                    <a:pt x="5194" y="1337"/>
                  </a:lnTo>
                  <a:lnTo>
                    <a:pt x="51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6"/>
            <p:cNvSpPr/>
            <p:nvPr/>
          </p:nvSpPr>
          <p:spPr>
            <a:xfrm>
              <a:off x="4030377" y="4102772"/>
              <a:ext cx="296349" cy="297903"/>
            </a:xfrm>
            <a:custGeom>
              <a:avLst/>
              <a:gdLst/>
              <a:ahLst/>
              <a:cxnLst/>
              <a:rect l="l" t="t" r="r" b="b"/>
              <a:pathLst>
                <a:path w="3052" h="3068" extrusionOk="0">
                  <a:moveTo>
                    <a:pt x="1" y="0"/>
                  </a:moveTo>
                  <a:lnTo>
                    <a:pt x="1" y="3067"/>
                  </a:lnTo>
                  <a:lnTo>
                    <a:pt x="3051" y="3067"/>
                  </a:lnTo>
                  <a:lnTo>
                    <a:pt x="30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6"/>
            <p:cNvSpPr/>
            <p:nvPr/>
          </p:nvSpPr>
          <p:spPr>
            <a:xfrm>
              <a:off x="4030377" y="4136369"/>
              <a:ext cx="262753" cy="264306"/>
            </a:xfrm>
            <a:custGeom>
              <a:avLst/>
              <a:gdLst/>
              <a:ahLst/>
              <a:cxnLst/>
              <a:rect l="l" t="t" r="r" b="b"/>
              <a:pathLst>
                <a:path w="2706" h="2722" extrusionOk="0">
                  <a:moveTo>
                    <a:pt x="1" y="1"/>
                  </a:moveTo>
                  <a:lnTo>
                    <a:pt x="1" y="2721"/>
                  </a:lnTo>
                  <a:lnTo>
                    <a:pt x="2705" y="2721"/>
                  </a:lnTo>
                  <a:lnTo>
                    <a:pt x="27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6"/>
            <p:cNvSpPr/>
            <p:nvPr/>
          </p:nvSpPr>
          <p:spPr>
            <a:xfrm>
              <a:off x="4574814" y="4102772"/>
              <a:ext cx="296252" cy="297903"/>
            </a:xfrm>
            <a:custGeom>
              <a:avLst/>
              <a:gdLst/>
              <a:ahLst/>
              <a:cxnLst/>
              <a:rect l="l" t="t" r="r" b="b"/>
              <a:pathLst>
                <a:path w="3051" h="3068" extrusionOk="0">
                  <a:moveTo>
                    <a:pt x="0" y="0"/>
                  </a:moveTo>
                  <a:lnTo>
                    <a:pt x="0" y="3067"/>
                  </a:lnTo>
                  <a:lnTo>
                    <a:pt x="3051" y="3067"/>
                  </a:lnTo>
                  <a:lnTo>
                    <a:pt x="30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6"/>
            <p:cNvSpPr/>
            <p:nvPr/>
          </p:nvSpPr>
          <p:spPr>
            <a:xfrm>
              <a:off x="4574814" y="4136369"/>
              <a:ext cx="262656" cy="264306"/>
            </a:xfrm>
            <a:custGeom>
              <a:avLst/>
              <a:gdLst/>
              <a:ahLst/>
              <a:cxnLst/>
              <a:rect l="l" t="t" r="r" b="b"/>
              <a:pathLst>
                <a:path w="2705" h="2722" extrusionOk="0">
                  <a:moveTo>
                    <a:pt x="0" y="1"/>
                  </a:moveTo>
                  <a:lnTo>
                    <a:pt x="0" y="2721"/>
                  </a:lnTo>
                  <a:lnTo>
                    <a:pt x="2705" y="2721"/>
                  </a:lnTo>
                  <a:lnTo>
                    <a:pt x="27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6"/>
            <p:cNvSpPr/>
            <p:nvPr/>
          </p:nvSpPr>
          <p:spPr>
            <a:xfrm>
              <a:off x="5117599" y="4102772"/>
              <a:ext cx="297903" cy="297903"/>
            </a:xfrm>
            <a:custGeom>
              <a:avLst/>
              <a:gdLst/>
              <a:ahLst/>
              <a:cxnLst/>
              <a:rect l="l" t="t" r="r" b="b"/>
              <a:pathLst>
                <a:path w="3068" h="3068" extrusionOk="0">
                  <a:moveTo>
                    <a:pt x="0" y="0"/>
                  </a:moveTo>
                  <a:lnTo>
                    <a:pt x="0" y="3067"/>
                  </a:lnTo>
                  <a:lnTo>
                    <a:pt x="3067" y="3067"/>
                  </a:lnTo>
                  <a:lnTo>
                    <a:pt x="30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6"/>
            <p:cNvSpPr/>
            <p:nvPr/>
          </p:nvSpPr>
          <p:spPr>
            <a:xfrm>
              <a:off x="5117599" y="4136369"/>
              <a:ext cx="262656" cy="264306"/>
            </a:xfrm>
            <a:custGeom>
              <a:avLst/>
              <a:gdLst/>
              <a:ahLst/>
              <a:cxnLst/>
              <a:rect l="l" t="t" r="r" b="b"/>
              <a:pathLst>
                <a:path w="2705" h="2722" extrusionOk="0">
                  <a:moveTo>
                    <a:pt x="0" y="1"/>
                  </a:moveTo>
                  <a:lnTo>
                    <a:pt x="0" y="2721"/>
                  </a:lnTo>
                  <a:lnTo>
                    <a:pt x="2705" y="2721"/>
                  </a:lnTo>
                  <a:lnTo>
                    <a:pt x="27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6"/>
            <p:cNvSpPr/>
            <p:nvPr/>
          </p:nvSpPr>
          <p:spPr>
            <a:xfrm>
              <a:off x="5661938" y="4102772"/>
              <a:ext cx="296349" cy="297903"/>
            </a:xfrm>
            <a:custGeom>
              <a:avLst/>
              <a:gdLst/>
              <a:ahLst/>
              <a:cxnLst/>
              <a:rect l="l" t="t" r="r" b="b"/>
              <a:pathLst>
                <a:path w="3052" h="3068" extrusionOk="0">
                  <a:moveTo>
                    <a:pt x="1" y="0"/>
                  </a:moveTo>
                  <a:lnTo>
                    <a:pt x="1" y="3067"/>
                  </a:lnTo>
                  <a:lnTo>
                    <a:pt x="3051" y="3067"/>
                  </a:lnTo>
                  <a:lnTo>
                    <a:pt x="30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6"/>
            <p:cNvSpPr/>
            <p:nvPr/>
          </p:nvSpPr>
          <p:spPr>
            <a:xfrm>
              <a:off x="5661938" y="4136369"/>
              <a:ext cx="262656" cy="264306"/>
            </a:xfrm>
            <a:custGeom>
              <a:avLst/>
              <a:gdLst/>
              <a:ahLst/>
              <a:cxnLst/>
              <a:rect l="l" t="t" r="r" b="b"/>
              <a:pathLst>
                <a:path w="2705" h="2722" extrusionOk="0">
                  <a:moveTo>
                    <a:pt x="1" y="1"/>
                  </a:moveTo>
                  <a:lnTo>
                    <a:pt x="1" y="2721"/>
                  </a:lnTo>
                  <a:lnTo>
                    <a:pt x="2705" y="2721"/>
                  </a:lnTo>
                  <a:lnTo>
                    <a:pt x="27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6"/>
            <p:cNvSpPr/>
            <p:nvPr/>
          </p:nvSpPr>
          <p:spPr>
            <a:xfrm>
              <a:off x="7071772" y="3920214"/>
              <a:ext cx="467634" cy="683787"/>
            </a:xfrm>
            <a:custGeom>
              <a:avLst/>
              <a:gdLst/>
              <a:ahLst/>
              <a:cxnLst/>
              <a:rect l="l" t="t" r="r" b="b"/>
              <a:pathLst>
                <a:path w="4816" h="5921" extrusionOk="0">
                  <a:moveTo>
                    <a:pt x="0" y="0"/>
                  </a:moveTo>
                  <a:lnTo>
                    <a:pt x="0" y="5920"/>
                  </a:lnTo>
                  <a:lnTo>
                    <a:pt x="4815" y="5920"/>
                  </a:lnTo>
                  <a:lnTo>
                    <a:pt x="48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6"/>
            <p:cNvSpPr/>
            <p:nvPr/>
          </p:nvSpPr>
          <p:spPr>
            <a:xfrm>
              <a:off x="7098946" y="3920216"/>
              <a:ext cx="440446" cy="683787"/>
            </a:xfrm>
            <a:custGeom>
              <a:avLst/>
              <a:gdLst/>
              <a:ahLst/>
              <a:cxnLst/>
              <a:rect l="l" t="t" r="r" b="b"/>
              <a:pathLst>
                <a:path w="4536" h="5921" extrusionOk="0">
                  <a:moveTo>
                    <a:pt x="1" y="0"/>
                  </a:moveTo>
                  <a:lnTo>
                    <a:pt x="1" y="5920"/>
                  </a:lnTo>
                  <a:lnTo>
                    <a:pt x="4535" y="5920"/>
                  </a:lnTo>
                  <a:lnTo>
                    <a:pt x="45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6"/>
            <p:cNvSpPr/>
            <p:nvPr/>
          </p:nvSpPr>
          <p:spPr>
            <a:xfrm>
              <a:off x="7443187" y="3880221"/>
              <a:ext cx="123414" cy="52919"/>
            </a:xfrm>
            <a:custGeom>
              <a:avLst/>
              <a:gdLst/>
              <a:ahLst/>
              <a:cxnLst/>
              <a:rect l="l" t="t" r="r" b="b"/>
              <a:pathLst>
                <a:path w="1271" h="545" extrusionOk="0">
                  <a:moveTo>
                    <a:pt x="1" y="0"/>
                  </a:moveTo>
                  <a:lnTo>
                    <a:pt x="1" y="544"/>
                  </a:lnTo>
                  <a:lnTo>
                    <a:pt x="1271" y="544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6"/>
            <p:cNvSpPr/>
            <p:nvPr/>
          </p:nvSpPr>
          <p:spPr>
            <a:xfrm>
              <a:off x="6988471" y="3880221"/>
              <a:ext cx="459671" cy="52919"/>
            </a:xfrm>
            <a:custGeom>
              <a:avLst/>
              <a:gdLst/>
              <a:ahLst/>
              <a:cxnLst/>
              <a:rect l="l" t="t" r="r" b="b"/>
              <a:pathLst>
                <a:path w="4734" h="545" extrusionOk="0">
                  <a:moveTo>
                    <a:pt x="1" y="0"/>
                  </a:moveTo>
                  <a:lnTo>
                    <a:pt x="1" y="544"/>
                  </a:lnTo>
                  <a:lnTo>
                    <a:pt x="4733" y="544"/>
                  </a:lnTo>
                  <a:lnTo>
                    <a:pt x="473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0" name="Google Shape;330;p26"/>
          <p:cNvSpPr txBox="1">
            <a:spLocks noGrp="1"/>
          </p:cNvSpPr>
          <p:nvPr>
            <p:ph type="ctrTitle"/>
          </p:nvPr>
        </p:nvSpPr>
        <p:spPr>
          <a:xfrm>
            <a:off x="1409010" y="1507243"/>
            <a:ext cx="4068204" cy="129106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4000" dirty="0">
                <a:latin typeface="+mn-lt"/>
              </a:rPr>
              <a:t>CPFL </a:t>
            </a:r>
            <a:br>
              <a:rPr lang="en" sz="4000" dirty="0">
                <a:solidFill>
                  <a:srgbClr val="343434"/>
                </a:solidFill>
                <a:latin typeface="+mn-lt"/>
              </a:rPr>
            </a:br>
            <a:r>
              <a:rPr lang="en" sz="4000" dirty="0">
                <a:solidFill>
                  <a:schemeClr val="accent4"/>
                </a:solidFill>
                <a:latin typeface="+mn-lt"/>
              </a:rPr>
              <a:t>Energia</a:t>
            </a:r>
            <a:endParaRPr lang="pt-BR" sz="4000" dirty="0">
              <a:solidFill>
                <a:schemeClr val="accent4"/>
              </a:solidFill>
              <a:latin typeface="+mn-lt"/>
            </a:endParaRPr>
          </a:p>
        </p:txBody>
      </p:sp>
      <p:sp>
        <p:nvSpPr>
          <p:cNvPr id="331" name="Google Shape;331;p26"/>
          <p:cNvSpPr/>
          <p:nvPr/>
        </p:nvSpPr>
        <p:spPr>
          <a:xfrm>
            <a:off x="0" y="5013000"/>
            <a:ext cx="9251400" cy="130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2" name="Google Shape;332;p26"/>
          <p:cNvGrpSpPr/>
          <p:nvPr/>
        </p:nvGrpSpPr>
        <p:grpSpPr>
          <a:xfrm>
            <a:off x="322149" y="3034578"/>
            <a:ext cx="3647837" cy="2003119"/>
            <a:chOff x="302837" y="2844266"/>
            <a:chExt cx="3667149" cy="2193432"/>
          </a:xfrm>
        </p:grpSpPr>
        <p:grpSp>
          <p:nvGrpSpPr>
            <p:cNvPr id="333" name="Google Shape;333;p26"/>
            <p:cNvGrpSpPr/>
            <p:nvPr/>
          </p:nvGrpSpPr>
          <p:grpSpPr>
            <a:xfrm flipH="1">
              <a:off x="302837" y="2844266"/>
              <a:ext cx="1257299" cy="2185536"/>
              <a:chOff x="2791230" y="2844266"/>
              <a:chExt cx="1257299" cy="2185536"/>
            </a:xfrm>
          </p:grpSpPr>
          <p:grpSp>
            <p:nvGrpSpPr>
              <p:cNvPr id="334" name="Google Shape;334;p26"/>
              <p:cNvGrpSpPr/>
              <p:nvPr/>
            </p:nvGrpSpPr>
            <p:grpSpPr>
              <a:xfrm>
                <a:off x="3454664" y="2844275"/>
                <a:ext cx="593864" cy="2184438"/>
                <a:chOff x="3454664" y="2844275"/>
                <a:chExt cx="593864" cy="2184438"/>
              </a:xfrm>
            </p:grpSpPr>
            <p:sp>
              <p:nvSpPr>
                <p:cNvPr id="335" name="Google Shape;335;p26"/>
                <p:cNvSpPr/>
                <p:nvPr/>
              </p:nvSpPr>
              <p:spPr>
                <a:xfrm>
                  <a:off x="3526481" y="3161961"/>
                  <a:ext cx="117970" cy="2986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3" h="4387" extrusionOk="0">
                      <a:moveTo>
                        <a:pt x="1369" y="0"/>
                      </a:moveTo>
                      <a:lnTo>
                        <a:pt x="1" y="4288"/>
                      </a:lnTo>
                      <a:lnTo>
                        <a:pt x="396" y="4387"/>
                      </a:lnTo>
                      <a:lnTo>
                        <a:pt x="1732" y="116"/>
                      </a:lnTo>
                      <a:lnTo>
                        <a:pt x="1369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6" name="Google Shape;336;p26"/>
                <p:cNvSpPr/>
                <p:nvPr/>
              </p:nvSpPr>
              <p:spPr>
                <a:xfrm>
                  <a:off x="3526481" y="3165296"/>
                  <a:ext cx="126887" cy="291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" h="4289" extrusionOk="0">
                      <a:moveTo>
                        <a:pt x="396" y="1"/>
                      </a:moveTo>
                      <a:lnTo>
                        <a:pt x="1" y="133"/>
                      </a:lnTo>
                      <a:lnTo>
                        <a:pt x="1485" y="4288"/>
                      </a:lnTo>
                      <a:lnTo>
                        <a:pt x="1864" y="4173"/>
                      </a:lnTo>
                      <a:lnTo>
                        <a:pt x="396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7" name="Google Shape;337;p26"/>
                <p:cNvSpPr/>
                <p:nvPr/>
              </p:nvSpPr>
              <p:spPr>
                <a:xfrm>
                  <a:off x="3530973" y="4094758"/>
                  <a:ext cx="159494" cy="2638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3" h="3876" extrusionOk="0">
                      <a:moveTo>
                        <a:pt x="347" y="0"/>
                      </a:moveTo>
                      <a:lnTo>
                        <a:pt x="1" y="182"/>
                      </a:lnTo>
                      <a:lnTo>
                        <a:pt x="1996" y="3875"/>
                      </a:lnTo>
                      <a:lnTo>
                        <a:pt x="2342" y="3694"/>
                      </a:lnTo>
                      <a:lnTo>
                        <a:pt x="34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8" name="Google Shape;338;p26"/>
                <p:cNvSpPr/>
                <p:nvPr/>
              </p:nvSpPr>
              <p:spPr>
                <a:xfrm>
                  <a:off x="3561266" y="4108236"/>
                  <a:ext cx="183047" cy="8800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89" h="12928" extrusionOk="0">
                      <a:moveTo>
                        <a:pt x="990" y="0"/>
                      </a:moveTo>
                      <a:lnTo>
                        <a:pt x="1" y="3859"/>
                      </a:lnTo>
                      <a:lnTo>
                        <a:pt x="2276" y="8146"/>
                      </a:lnTo>
                      <a:lnTo>
                        <a:pt x="1567" y="12862"/>
                      </a:lnTo>
                      <a:lnTo>
                        <a:pt x="1963" y="12928"/>
                      </a:lnTo>
                      <a:lnTo>
                        <a:pt x="2689" y="8080"/>
                      </a:lnTo>
                      <a:lnTo>
                        <a:pt x="446" y="3826"/>
                      </a:lnTo>
                      <a:lnTo>
                        <a:pt x="1386" y="82"/>
                      </a:lnTo>
                      <a:lnTo>
                        <a:pt x="99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9" name="Google Shape;339;p26"/>
                <p:cNvSpPr/>
                <p:nvPr/>
              </p:nvSpPr>
              <p:spPr>
                <a:xfrm>
                  <a:off x="3609529" y="4336075"/>
                  <a:ext cx="179711" cy="653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0" h="9598" extrusionOk="0">
                      <a:moveTo>
                        <a:pt x="743" y="0"/>
                      </a:moveTo>
                      <a:lnTo>
                        <a:pt x="1" y="4980"/>
                      </a:lnTo>
                      <a:lnTo>
                        <a:pt x="1" y="5046"/>
                      </a:lnTo>
                      <a:lnTo>
                        <a:pt x="2293" y="9597"/>
                      </a:lnTo>
                      <a:lnTo>
                        <a:pt x="2639" y="9416"/>
                      </a:lnTo>
                      <a:lnTo>
                        <a:pt x="397" y="4980"/>
                      </a:lnTo>
                      <a:lnTo>
                        <a:pt x="1139" y="66"/>
                      </a:lnTo>
                      <a:lnTo>
                        <a:pt x="74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" name="Google Shape;340;p26"/>
                <p:cNvSpPr/>
                <p:nvPr/>
              </p:nvSpPr>
              <p:spPr>
                <a:xfrm>
                  <a:off x="3519741" y="3769235"/>
                  <a:ext cx="135873" cy="3210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6" h="4717" extrusionOk="0">
                      <a:moveTo>
                        <a:pt x="1633" y="0"/>
                      </a:moveTo>
                      <a:lnTo>
                        <a:pt x="1" y="4601"/>
                      </a:lnTo>
                      <a:lnTo>
                        <a:pt x="396" y="4716"/>
                      </a:lnTo>
                      <a:lnTo>
                        <a:pt x="1996" y="149"/>
                      </a:lnTo>
                      <a:lnTo>
                        <a:pt x="163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1" name="Google Shape;341;p26"/>
                <p:cNvSpPr/>
                <p:nvPr/>
              </p:nvSpPr>
              <p:spPr>
                <a:xfrm>
                  <a:off x="3526481" y="3768078"/>
                  <a:ext cx="126887" cy="317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" h="4668" extrusionOk="0">
                      <a:moveTo>
                        <a:pt x="396" y="1"/>
                      </a:moveTo>
                      <a:lnTo>
                        <a:pt x="1" y="100"/>
                      </a:lnTo>
                      <a:lnTo>
                        <a:pt x="1468" y="4667"/>
                      </a:lnTo>
                      <a:lnTo>
                        <a:pt x="1864" y="4552"/>
                      </a:lnTo>
                      <a:lnTo>
                        <a:pt x="396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2" name="Google Shape;342;p26"/>
                <p:cNvSpPr/>
                <p:nvPr/>
              </p:nvSpPr>
              <p:spPr>
                <a:xfrm>
                  <a:off x="3627500" y="3164207"/>
                  <a:ext cx="27025" cy="300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7" h="4420" extrusionOk="0">
                      <a:moveTo>
                        <a:pt x="1" y="0"/>
                      </a:moveTo>
                      <a:lnTo>
                        <a:pt x="1" y="4255"/>
                      </a:lnTo>
                      <a:lnTo>
                        <a:pt x="182" y="4255"/>
                      </a:lnTo>
                      <a:lnTo>
                        <a:pt x="232" y="4288"/>
                      </a:lnTo>
                      <a:lnTo>
                        <a:pt x="396" y="4419"/>
                      </a:lnTo>
                      <a:lnTo>
                        <a:pt x="39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3" name="Google Shape;343;p26"/>
                <p:cNvSpPr/>
                <p:nvPr/>
              </p:nvSpPr>
              <p:spPr>
                <a:xfrm>
                  <a:off x="3627500" y="3765832"/>
                  <a:ext cx="161740" cy="1220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6" h="17925" extrusionOk="0">
                      <a:moveTo>
                        <a:pt x="1" y="1"/>
                      </a:moveTo>
                      <a:lnTo>
                        <a:pt x="1" y="5409"/>
                      </a:lnTo>
                      <a:lnTo>
                        <a:pt x="1979" y="17925"/>
                      </a:lnTo>
                      <a:lnTo>
                        <a:pt x="2375" y="17925"/>
                      </a:lnTo>
                      <a:lnTo>
                        <a:pt x="396" y="5360"/>
                      </a:lnTo>
                      <a:lnTo>
                        <a:pt x="396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4" name="Google Shape;344;p26"/>
                <p:cNvSpPr/>
                <p:nvPr/>
              </p:nvSpPr>
              <p:spPr>
                <a:xfrm>
                  <a:off x="3454664" y="3453787"/>
                  <a:ext cx="578140" cy="316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93" h="4651" extrusionOk="0">
                      <a:moveTo>
                        <a:pt x="0" y="1"/>
                      </a:moveTo>
                      <a:lnTo>
                        <a:pt x="0" y="248"/>
                      </a:lnTo>
                      <a:lnTo>
                        <a:pt x="2540" y="264"/>
                      </a:lnTo>
                      <a:lnTo>
                        <a:pt x="2639" y="264"/>
                      </a:lnTo>
                      <a:lnTo>
                        <a:pt x="2935" y="495"/>
                      </a:lnTo>
                      <a:lnTo>
                        <a:pt x="7783" y="4387"/>
                      </a:lnTo>
                      <a:lnTo>
                        <a:pt x="2935" y="4337"/>
                      </a:lnTo>
                      <a:lnTo>
                        <a:pt x="2540" y="4337"/>
                      </a:lnTo>
                      <a:lnTo>
                        <a:pt x="0" y="4321"/>
                      </a:lnTo>
                      <a:lnTo>
                        <a:pt x="0" y="4568"/>
                      </a:lnTo>
                      <a:lnTo>
                        <a:pt x="2540" y="4585"/>
                      </a:lnTo>
                      <a:lnTo>
                        <a:pt x="2935" y="4585"/>
                      </a:lnTo>
                      <a:lnTo>
                        <a:pt x="8492" y="4651"/>
                      </a:lnTo>
                      <a:lnTo>
                        <a:pt x="2935" y="165"/>
                      </a:lnTo>
                      <a:lnTo>
                        <a:pt x="2771" y="34"/>
                      </a:lnTo>
                      <a:lnTo>
                        <a:pt x="2721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5" name="Google Shape;345;p26"/>
                <p:cNvSpPr/>
                <p:nvPr/>
              </p:nvSpPr>
              <p:spPr>
                <a:xfrm>
                  <a:off x="3454675" y="2844275"/>
                  <a:ext cx="593843" cy="3244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24" h="4668" extrusionOk="0">
                      <a:moveTo>
                        <a:pt x="0" y="1"/>
                      </a:moveTo>
                      <a:lnTo>
                        <a:pt x="0" y="248"/>
                      </a:lnTo>
                      <a:lnTo>
                        <a:pt x="1534" y="281"/>
                      </a:lnTo>
                      <a:lnTo>
                        <a:pt x="2705" y="281"/>
                      </a:lnTo>
                      <a:lnTo>
                        <a:pt x="3018" y="495"/>
                      </a:lnTo>
                      <a:lnTo>
                        <a:pt x="7981" y="4420"/>
                      </a:lnTo>
                      <a:lnTo>
                        <a:pt x="7981" y="4420"/>
                      </a:lnTo>
                      <a:lnTo>
                        <a:pt x="3018" y="4370"/>
                      </a:lnTo>
                      <a:lnTo>
                        <a:pt x="2606" y="4370"/>
                      </a:lnTo>
                      <a:lnTo>
                        <a:pt x="0" y="4354"/>
                      </a:lnTo>
                      <a:lnTo>
                        <a:pt x="0" y="4601"/>
                      </a:lnTo>
                      <a:lnTo>
                        <a:pt x="2606" y="4618"/>
                      </a:lnTo>
                      <a:lnTo>
                        <a:pt x="3018" y="4618"/>
                      </a:lnTo>
                      <a:lnTo>
                        <a:pt x="8723" y="4667"/>
                      </a:lnTo>
                      <a:lnTo>
                        <a:pt x="3018" y="166"/>
                      </a:lnTo>
                      <a:lnTo>
                        <a:pt x="2853" y="50"/>
                      </a:lnTo>
                      <a:lnTo>
                        <a:pt x="2804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6" name="Google Shape;346;p26"/>
                <p:cNvSpPr/>
                <p:nvPr/>
              </p:nvSpPr>
              <p:spPr>
                <a:xfrm>
                  <a:off x="3454664" y="4985963"/>
                  <a:ext cx="515309" cy="4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70" h="628" extrusionOk="0">
                      <a:moveTo>
                        <a:pt x="0" y="1"/>
                      </a:moveTo>
                      <a:lnTo>
                        <a:pt x="0" y="627"/>
                      </a:lnTo>
                      <a:lnTo>
                        <a:pt x="7569" y="627"/>
                      </a:lnTo>
                      <a:lnTo>
                        <a:pt x="7569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7" name="Google Shape;347;p26"/>
                <p:cNvSpPr/>
                <p:nvPr/>
              </p:nvSpPr>
              <p:spPr>
                <a:xfrm>
                  <a:off x="3992301" y="3763585"/>
                  <a:ext cx="12457" cy="786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" h="1155" extrusionOk="0">
                      <a:moveTo>
                        <a:pt x="1" y="1"/>
                      </a:moveTo>
                      <a:lnTo>
                        <a:pt x="1" y="1155"/>
                      </a:lnTo>
                      <a:lnTo>
                        <a:pt x="182" y="1155"/>
                      </a:lnTo>
                      <a:lnTo>
                        <a:pt x="182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8" name="Google Shape;348;p26"/>
                <p:cNvSpPr/>
                <p:nvPr/>
              </p:nvSpPr>
              <p:spPr>
                <a:xfrm>
                  <a:off x="4008025" y="3166453"/>
                  <a:ext cx="12457" cy="786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" h="1155" extrusionOk="0">
                      <a:moveTo>
                        <a:pt x="1" y="0"/>
                      </a:moveTo>
                      <a:lnTo>
                        <a:pt x="1" y="1154"/>
                      </a:lnTo>
                      <a:lnTo>
                        <a:pt x="182" y="1154"/>
                      </a:lnTo>
                      <a:lnTo>
                        <a:pt x="182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9" name="Google Shape;349;p26"/>
                <p:cNvSpPr/>
                <p:nvPr/>
              </p:nvSpPr>
              <p:spPr>
                <a:xfrm>
                  <a:off x="3965412" y="3808513"/>
                  <a:ext cx="67392" cy="157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0" h="2309" extrusionOk="0">
                      <a:moveTo>
                        <a:pt x="495" y="0"/>
                      </a:moveTo>
                      <a:cubicBezTo>
                        <a:pt x="231" y="0"/>
                        <a:pt x="0" y="198"/>
                        <a:pt x="0" y="478"/>
                      </a:cubicBezTo>
                      <a:lnTo>
                        <a:pt x="0" y="1831"/>
                      </a:lnTo>
                      <a:cubicBezTo>
                        <a:pt x="0" y="2094"/>
                        <a:pt x="231" y="2309"/>
                        <a:pt x="495" y="2309"/>
                      </a:cubicBezTo>
                      <a:cubicBezTo>
                        <a:pt x="775" y="2309"/>
                        <a:pt x="989" y="2094"/>
                        <a:pt x="989" y="1831"/>
                      </a:cubicBezTo>
                      <a:lnTo>
                        <a:pt x="989" y="478"/>
                      </a:lnTo>
                      <a:cubicBezTo>
                        <a:pt x="989" y="198"/>
                        <a:pt x="775" y="0"/>
                        <a:pt x="49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0" name="Google Shape;350;p26"/>
                <p:cNvSpPr/>
                <p:nvPr/>
              </p:nvSpPr>
              <p:spPr>
                <a:xfrm>
                  <a:off x="3981069" y="3210224"/>
                  <a:ext cx="67460" cy="157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1" h="2309" extrusionOk="0">
                      <a:moveTo>
                        <a:pt x="496" y="0"/>
                      </a:moveTo>
                      <a:cubicBezTo>
                        <a:pt x="232" y="0"/>
                        <a:pt x="1" y="215"/>
                        <a:pt x="1" y="479"/>
                      </a:cubicBezTo>
                      <a:lnTo>
                        <a:pt x="1" y="1847"/>
                      </a:lnTo>
                      <a:cubicBezTo>
                        <a:pt x="1" y="2111"/>
                        <a:pt x="232" y="2309"/>
                        <a:pt x="496" y="2309"/>
                      </a:cubicBezTo>
                      <a:cubicBezTo>
                        <a:pt x="759" y="2309"/>
                        <a:pt x="990" y="2111"/>
                        <a:pt x="990" y="1847"/>
                      </a:cubicBezTo>
                      <a:lnTo>
                        <a:pt x="990" y="479"/>
                      </a:lnTo>
                      <a:cubicBezTo>
                        <a:pt x="990" y="215"/>
                        <a:pt x="759" y="0"/>
                        <a:pt x="49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51" name="Google Shape;351;p26"/>
              <p:cNvGrpSpPr/>
              <p:nvPr/>
            </p:nvGrpSpPr>
            <p:grpSpPr>
              <a:xfrm>
                <a:off x="2791230" y="2844266"/>
                <a:ext cx="1139398" cy="2185536"/>
                <a:chOff x="2791230" y="2844266"/>
                <a:chExt cx="1139398" cy="2185536"/>
              </a:xfrm>
            </p:grpSpPr>
            <p:sp>
              <p:nvSpPr>
                <p:cNvPr id="352" name="Google Shape;352;p26"/>
                <p:cNvSpPr/>
                <p:nvPr/>
              </p:nvSpPr>
              <p:spPr>
                <a:xfrm>
                  <a:off x="3017979" y="2844266"/>
                  <a:ext cx="674735" cy="21777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12" h="31991" extrusionOk="0">
                      <a:moveTo>
                        <a:pt x="7454" y="396"/>
                      </a:moveTo>
                      <a:lnTo>
                        <a:pt x="7454" y="18964"/>
                      </a:lnTo>
                      <a:lnTo>
                        <a:pt x="9449" y="31595"/>
                      </a:lnTo>
                      <a:lnTo>
                        <a:pt x="463" y="31595"/>
                      </a:lnTo>
                      <a:lnTo>
                        <a:pt x="2474" y="19063"/>
                      </a:lnTo>
                      <a:lnTo>
                        <a:pt x="2474" y="19046"/>
                      </a:lnTo>
                      <a:lnTo>
                        <a:pt x="2474" y="396"/>
                      </a:lnTo>
                      <a:close/>
                      <a:moveTo>
                        <a:pt x="2095" y="1"/>
                      </a:moveTo>
                      <a:lnTo>
                        <a:pt x="2095" y="19013"/>
                      </a:lnTo>
                      <a:lnTo>
                        <a:pt x="1" y="31991"/>
                      </a:lnTo>
                      <a:lnTo>
                        <a:pt x="9911" y="31991"/>
                      </a:lnTo>
                      <a:lnTo>
                        <a:pt x="7850" y="18914"/>
                      </a:lnTo>
                      <a:lnTo>
                        <a:pt x="7850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3" name="Google Shape;353;p26"/>
                <p:cNvSpPr/>
                <p:nvPr/>
              </p:nvSpPr>
              <p:spPr>
                <a:xfrm>
                  <a:off x="3030368" y="4678412"/>
                  <a:ext cx="601693" cy="3379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39" h="4965" extrusionOk="0">
                      <a:moveTo>
                        <a:pt x="8707" y="1"/>
                      </a:moveTo>
                      <a:lnTo>
                        <a:pt x="0" y="4733"/>
                      </a:lnTo>
                      <a:lnTo>
                        <a:pt x="116" y="4964"/>
                      </a:lnTo>
                      <a:lnTo>
                        <a:pt x="8839" y="232"/>
                      </a:lnTo>
                      <a:lnTo>
                        <a:pt x="870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4" name="Google Shape;354;p26"/>
                <p:cNvSpPr/>
                <p:nvPr/>
              </p:nvSpPr>
              <p:spPr>
                <a:xfrm>
                  <a:off x="3077474" y="4694136"/>
                  <a:ext cx="604007" cy="3222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73" h="4734" extrusionOk="0">
                      <a:moveTo>
                        <a:pt x="133" y="1"/>
                      </a:moveTo>
                      <a:lnTo>
                        <a:pt x="1" y="215"/>
                      </a:lnTo>
                      <a:lnTo>
                        <a:pt x="8740" y="4733"/>
                      </a:lnTo>
                      <a:lnTo>
                        <a:pt x="8872" y="4502"/>
                      </a:lnTo>
                      <a:lnTo>
                        <a:pt x="13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5" name="Google Shape;355;p26"/>
                <p:cNvSpPr/>
                <p:nvPr/>
              </p:nvSpPr>
              <p:spPr>
                <a:xfrm>
                  <a:off x="3081967" y="4355135"/>
                  <a:ext cx="494002" cy="3413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57" h="5014" extrusionOk="0">
                      <a:moveTo>
                        <a:pt x="7108" y="1"/>
                      </a:moveTo>
                      <a:lnTo>
                        <a:pt x="1" y="4816"/>
                      </a:lnTo>
                      <a:lnTo>
                        <a:pt x="149" y="5014"/>
                      </a:lnTo>
                      <a:lnTo>
                        <a:pt x="7256" y="215"/>
                      </a:lnTo>
                      <a:lnTo>
                        <a:pt x="7108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6" name="Google Shape;356;p26"/>
                <p:cNvSpPr/>
                <p:nvPr/>
              </p:nvSpPr>
              <p:spPr>
                <a:xfrm>
                  <a:off x="3134723" y="4336075"/>
                  <a:ext cx="490599" cy="3323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07" h="4882" extrusionOk="0">
                      <a:moveTo>
                        <a:pt x="166" y="0"/>
                      </a:moveTo>
                      <a:lnTo>
                        <a:pt x="1" y="198"/>
                      </a:lnTo>
                      <a:lnTo>
                        <a:pt x="7058" y="4881"/>
                      </a:lnTo>
                      <a:lnTo>
                        <a:pt x="7207" y="4683"/>
                      </a:lnTo>
                      <a:lnTo>
                        <a:pt x="166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7" name="Google Shape;357;p26"/>
                <p:cNvSpPr/>
                <p:nvPr/>
              </p:nvSpPr>
              <p:spPr>
                <a:xfrm>
                  <a:off x="3171755" y="4055412"/>
                  <a:ext cx="366026" cy="337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77" h="496" extrusionOk="0">
                      <a:moveTo>
                        <a:pt x="5360" y="1"/>
                      </a:moveTo>
                      <a:lnTo>
                        <a:pt x="1" y="100"/>
                      </a:lnTo>
                      <a:lnTo>
                        <a:pt x="17" y="496"/>
                      </a:lnTo>
                      <a:lnTo>
                        <a:pt x="5377" y="397"/>
                      </a:lnTo>
                      <a:lnTo>
                        <a:pt x="5360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8" name="Google Shape;358;p26"/>
                <p:cNvSpPr/>
                <p:nvPr/>
              </p:nvSpPr>
              <p:spPr>
                <a:xfrm>
                  <a:off x="3136970" y="4085772"/>
                  <a:ext cx="405304" cy="2638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4" h="3876" extrusionOk="0">
                      <a:moveTo>
                        <a:pt x="5822" y="0"/>
                      </a:moveTo>
                      <a:lnTo>
                        <a:pt x="1" y="3677"/>
                      </a:lnTo>
                      <a:lnTo>
                        <a:pt x="133" y="3875"/>
                      </a:lnTo>
                      <a:lnTo>
                        <a:pt x="5954" y="231"/>
                      </a:lnTo>
                      <a:lnTo>
                        <a:pt x="5822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9" name="Google Shape;359;p26"/>
                <p:cNvSpPr/>
                <p:nvPr/>
              </p:nvSpPr>
              <p:spPr>
                <a:xfrm>
                  <a:off x="3162837" y="4093601"/>
                  <a:ext cx="411975" cy="2638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52" h="3876" extrusionOk="0">
                      <a:moveTo>
                        <a:pt x="148" y="1"/>
                      </a:moveTo>
                      <a:lnTo>
                        <a:pt x="0" y="199"/>
                      </a:lnTo>
                      <a:lnTo>
                        <a:pt x="5903" y="3876"/>
                      </a:lnTo>
                      <a:lnTo>
                        <a:pt x="6052" y="3661"/>
                      </a:lnTo>
                      <a:lnTo>
                        <a:pt x="148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" name="Google Shape;360;p26"/>
                <p:cNvSpPr/>
                <p:nvPr/>
              </p:nvSpPr>
              <p:spPr>
                <a:xfrm>
                  <a:off x="3167330" y="3758003"/>
                  <a:ext cx="373854" cy="2997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92" h="4403" extrusionOk="0">
                      <a:moveTo>
                        <a:pt x="5326" y="0"/>
                      </a:moveTo>
                      <a:lnTo>
                        <a:pt x="0" y="4205"/>
                      </a:lnTo>
                      <a:lnTo>
                        <a:pt x="165" y="4403"/>
                      </a:lnTo>
                      <a:lnTo>
                        <a:pt x="5491" y="198"/>
                      </a:lnTo>
                      <a:lnTo>
                        <a:pt x="5326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" name="Google Shape;361;p26"/>
                <p:cNvSpPr/>
                <p:nvPr/>
              </p:nvSpPr>
              <p:spPr>
                <a:xfrm>
                  <a:off x="3172912" y="3774817"/>
                  <a:ext cx="364869" cy="2941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60" h="4321" extrusionOk="0">
                      <a:moveTo>
                        <a:pt x="165" y="1"/>
                      </a:moveTo>
                      <a:lnTo>
                        <a:pt x="0" y="182"/>
                      </a:lnTo>
                      <a:lnTo>
                        <a:pt x="5195" y="4321"/>
                      </a:lnTo>
                      <a:lnTo>
                        <a:pt x="5360" y="4139"/>
                      </a:lnTo>
                      <a:lnTo>
                        <a:pt x="16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2" name="Google Shape;362;p26"/>
                <p:cNvSpPr/>
                <p:nvPr/>
              </p:nvSpPr>
              <p:spPr>
                <a:xfrm>
                  <a:off x="3167330" y="3457191"/>
                  <a:ext cx="373854" cy="300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92" h="4420" extrusionOk="0">
                      <a:moveTo>
                        <a:pt x="5326" y="0"/>
                      </a:moveTo>
                      <a:lnTo>
                        <a:pt x="0" y="4205"/>
                      </a:lnTo>
                      <a:lnTo>
                        <a:pt x="165" y="4419"/>
                      </a:lnTo>
                      <a:lnTo>
                        <a:pt x="5491" y="198"/>
                      </a:lnTo>
                      <a:lnTo>
                        <a:pt x="5326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3" name="Google Shape;363;p26"/>
                <p:cNvSpPr/>
                <p:nvPr/>
              </p:nvSpPr>
              <p:spPr>
                <a:xfrm>
                  <a:off x="3172912" y="3474005"/>
                  <a:ext cx="364869" cy="295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60" h="4338" extrusionOk="0">
                      <a:moveTo>
                        <a:pt x="165" y="0"/>
                      </a:moveTo>
                      <a:lnTo>
                        <a:pt x="0" y="198"/>
                      </a:lnTo>
                      <a:lnTo>
                        <a:pt x="5195" y="4337"/>
                      </a:lnTo>
                      <a:lnTo>
                        <a:pt x="5360" y="4123"/>
                      </a:lnTo>
                      <a:lnTo>
                        <a:pt x="16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" name="Google Shape;364;p26"/>
                <p:cNvSpPr/>
                <p:nvPr/>
              </p:nvSpPr>
              <p:spPr>
                <a:xfrm>
                  <a:off x="3167330" y="3156311"/>
                  <a:ext cx="373854" cy="3009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92" h="4421" extrusionOk="0">
                      <a:moveTo>
                        <a:pt x="5326" y="1"/>
                      </a:moveTo>
                      <a:lnTo>
                        <a:pt x="0" y="4222"/>
                      </a:lnTo>
                      <a:lnTo>
                        <a:pt x="165" y="4420"/>
                      </a:lnTo>
                      <a:lnTo>
                        <a:pt x="5491" y="199"/>
                      </a:lnTo>
                      <a:lnTo>
                        <a:pt x="532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" name="Google Shape;365;p26"/>
                <p:cNvSpPr/>
                <p:nvPr/>
              </p:nvSpPr>
              <p:spPr>
                <a:xfrm>
                  <a:off x="3172912" y="3173193"/>
                  <a:ext cx="364869" cy="2952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60" h="4337" extrusionOk="0">
                      <a:moveTo>
                        <a:pt x="165" y="0"/>
                      </a:moveTo>
                      <a:lnTo>
                        <a:pt x="0" y="198"/>
                      </a:lnTo>
                      <a:lnTo>
                        <a:pt x="5195" y="4337"/>
                      </a:lnTo>
                      <a:lnTo>
                        <a:pt x="5360" y="4139"/>
                      </a:lnTo>
                      <a:lnTo>
                        <a:pt x="16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" name="Google Shape;366;p26"/>
                <p:cNvSpPr/>
                <p:nvPr/>
              </p:nvSpPr>
              <p:spPr>
                <a:xfrm>
                  <a:off x="3167330" y="2855498"/>
                  <a:ext cx="373854" cy="300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92" h="4420" extrusionOk="0">
                      <a:moveTo>
                        <a:pt x="5326" y="1"/>
                      </a:moveTo>
                      <a:lnTo>
                        <a:pt x="0" y="4222"/>
                      </a:lnTo>
                      <a:lnTo>
                        <a:pt x="165" y="4420"/>
                      </a:lnTo>
                      <a:lnTo>
                        <a:pt x="5491" y="215"/>
                      </a:lnTo>
                      <a:lnTo>
                        <a:pt x="532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7" name="Google Shape;367;p26"/>
                <p:cNvSpPr/>
                <p:nvPr/>
              </p:nvSpPr>
              <p:spPr>
                <a:xfrm>
                  <a:off x="3172912" y="2872312"/>
                  <a:ext cx="364869" cy="295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60" h="4338" extrusionOk="0">
                      <a:moveTo>
                        <a:pt x="165" y="1"/>
                      </a:moveTo>
                      <a:lnTo>
                        <a:pt x="0" y="215"/>
                      </a:lnTo>
                      <a:lnTo>
                        <a:pt x="5195" y="4338"/>
                      </a:lnTo>
                      <a:lnTo>
                        <a:pt x="5360" y="4140"/>
                      </a:lnTo>
                      <a:lnTo>
                        <a:pt x="16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8" name="Google Shape;368;p26"/>
                <p:cNvSpPr/>
                <p:nvPr/>
              </p:nvSpPr>
              <p:spPr>
                <a:xfrm>
                  <a:off x="2796880" y="3454945"/>
                  <a:ext cx="1133747" cy="316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55" h="4651" extrusionOk="0">
                      <a:moveTo>
                        <a:pt x="5590" y="247"/>
                      </a:moveTo>
                      <a:lnTo>
                        <a:pt x="10785" y="264"/>
                      </a:lnTo>
                      <a:lnTo>
                        <a:pt x="15913" y="4386"/>
                      </a:lnTo>
                      <a:lnTo>
                        <a:pt x="710" y="4271"/>
                      </a:lnTo>
                      <a:lnTo>
                        <a:pt x="5590" y="247"/>
                      </a:lnTo>
                      <a:close/>
                      <a:moveTo>
                        <a:pt x="5475" y="0"/>
                      </a:moveTo>
                      <a:lnTo>
                        <a:pt x="0" y="4535"/>
                      </a:lnTo>
                      <a:lnTo>
                        <a:pt x="16655" y="4650"/>
                      </a:lnTo>
                      <a:lnTo>
                        <a:pt x="10933" y="33"/>
                      </a:lnTo>
                      <a:lnTo>
                        <a:pt x="10884" y="17"/>
                      </a:lnTo>
                      <a:lnTo>
                        <a:pt x="547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9" name="Google Shape;369;p26"/>
                <p:cNvSpPr/>
                <p:nvPr/>
              </p:nvSpPr>
              <p:spPr>
                <a:xfrm>
                  <a:off x="2796880" y="2852163"/>
                  <a:ext cx="1133747" cy="317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55" h="4667" extrusionOk="0">
                      <a:moveTo>
                        <a:pt x="5590" y="264"/>
                      </a:moveTo>
                      <a:lnTo>
                        <a:pt x="10785" y="280"/>
                      </a:lnTo>
                      <a:lnTo>
                        <a:pt x="15913" y="4403"/>
                      </a:lnTo>
                      <a:lnTo>
                        <a:pt x="710" y="4271"/>
                      </a:lnTo>
                      <a:lnTo>
                        <a:pt x="5590" y="264"/>
                      </a:lnTo>
                      <a:close/>
                      <a:moveTo>
                        <a:pt x="5475" y="0"/>
                      </a:moveTo>
                      <a:lnTo>
                        <a:pt x="0" y="4551"/>
                      </a:lnTo>
                      <a:lnTo>
                        <a:pt x="16655" y="4667"/>
                      </a:lnTo>
                      <a:lnTo>
                        <a:pt x="16655" y="4667"/>
                      </a:lnTo>
                      <a:lnTo>
                        <a:pt x="10933" y="50"/>
                      </a:lnTo>
                      <a:lnTo>
                        <a:pt x="10884" y="33"/>
                      </a:lnTo>
                      <a:lnTo>
                        <a:pt x="547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" name="Google Shape;370;p26"/>
                <p:cNvSpPr/>
                <p:nvPr/>
              </p:nvSpPr>
              <p:spPr>
                <a:xfrm>
                  <a:off x="3537713" y="2991303"/>
                  <a:ext cx="180801" cy="167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6" h="2458" extrusionOk="0">
                      <a:moveTo>
                        <a:pt x="2474" y="1"/>
                      </a:moveTo>
                      <a:lnTo>
                        <a:pt x="1" y="2276"/>
                      </a:lnTo>
                      <a:lnTo>
                        <a:pt x="182" y="2458"/>
                      </a:lnTo>
                      <a:lnTo>
                        <a:pt x="2655" y="199"/>
                      </a:lnTo>
                      <a:lnTo>
                        <a:pt x="247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" name="Google Shape;371;p26"/>
                <p:cNvSpPr/>
                <p:nvPr/>
              </p:nvSpPr>
              <p:spPr>
                <a:xfrm>
                  <a:off x="3005658" y="2989056"/>
                  <a:ext cx="166165" cy="167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" h="2458" extrusionOk="0">
                      <a:moveTo>
                        <a:pt x="215" y="1"/>
                      </a:moveTo>
                      <a:lnTo>
                        <a:pt x="1" y="182"/>
                      </a:lnTo>
                      <a:lnTo>
                        <a:pt x="2243" y="2458"/>
                      </a:lnTo>
                      <a:lnTo>
                        <a:pt x="2441" y="2293"/>
                      </a:lnTo>
                      <a:lnTo>
                        <a:pt x="21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" name="Google Shape;372;p26"/>
                <p:cNvSpPr/>
                <p:nvPr/>
              </p:nvSpPr>
              <p:spPr>
                <a:xfrm>
                  <a:off x="3535466" y="3590749"/>
                  <a:ext cx="171815" cy="1740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24" h="2557" extrusionOk="0">
                      <a:moveTo>
                        <a:pt x="2342" y="0"/>
                      </a:moveTo>
                      <a:lnTo>
                        <a:pt x="1" y="2375"/>
                      </a:lnTo>
                      <a:lnTo>
                        <a:pt x="198" y="2556"/>
                      </a:lnTo>
                      <a:lnTo>
                        <a:pt x="2524" y="182"/>
                      </a:lnTo>
                      <a:lnTo>
                        <a:pt x="2342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" name="Google Shape;373;p26"/>
                <p:cNvSpPr/>
                <p:nvPr/>
              </p:nvSpPr>
              <p:spPr>
                <a:xfrm>
                  <a:off x="3010151" y="3580606"/>
                  <a:ext cx="160583" cy="1785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9" h="2623" extrusionOk="0">
                      <a:moveTo>
                        <a:pt x="215" y="1"/>
                      </a:moveTo>
                      <a:lnTo>
                        <a:pt x="0" y="166"/>
                      </a:lnTo>
                      <a:lnTo>
                        <a:pt x="2144" y="2623"/>
                      </a:lnTo>
                      <a:lnTo>
                        <a:pt x="2358" y="2458"/>
                      </a:lnTo>
                      <a:lnTo>
                        <a:pt x="21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" name="Google Shape;374;p26"/>
                <p:cNvSpPr/>
                <p:nvPr/>
              </p:nvSpPr>
              <p:spPr>
                <a:xfrm>
                  <a:off x="2863114" y="4987120"/>
                  <a:ext cx="1003525" cy="426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42" h="627" extrusionOk="0">
                      <a:moveTo>
                        <a:pt x="0" y="0"/>
                      </a:moveTo>
                      <a:lnTo>
                        <a:pt x="0" y="627"/>
                      </a:lnTo>
                      <a:lnTo>
                        <a:pt x="14742" y="627"/>
                      </a:lnTo>
                      <a:lnTo>
                        <a:pt x="14742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" name="Google Shape;375;p26"/>
                <p:cNvSpPr/>
                <p:nvPr/>
              </p:nvSpPr>
              <p:spPr>
                <a:xfrm>
                  <a:off x="2818186" y="3763585"/>
                  <a:ext cx="12457" cy="786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" h="1155" extrusionOk="0">
                      <a:moveTo>
                        <a:pt x="1" y="1"/>
                      </a:moveTo>
                      <a:lnTo>
                        <a:pt x="1" y="1155"/>
                      </a:lnTo>
                      <a:lnTo>
                        <a:pt x="182" y="1155"/>
                      </a:lnTo>
                      <a:lnTo>
                        <a:pt x="18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" name="Google Shape;376;p26"/>
                <p:cNvSpPr/>
                <p:nvPr/>
              </p:nvSpPr>
              <p:spPr>
                <a:xfrm>
                  <a:off x="2821590" y="3154064"/>
                  <a:ext cx="13546" cy="7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" h="1156" extrusionOk="0">
                      <a:moveTo>
                        <a:pt x="0" y="1"/>
                      </a:moveTo>
                      <a:lnTo>
                        <a:pt x="0" y="1155"/>
                      </a:lnTo>
                      <a:lnTo>
                        <a:pt x="198" y="1155"/>
                      </a:lnTo>
                      <a:lnTo>
                        <a:pt x="198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" name="Google Shape;377;p26"/>
                <p:cNvSpPr/>
                <p:nvPr/>
              </p:nvSpPr>
              <p:spPr>
                <a:xfrm>
                  <a:off x="2795722" y="3197835"/>
                  <a:ext cx="67460" cy="1572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1" h="2310" extrusionOk="0">
                      <a:moveTo>
                        <a:pt x="496" y="1"/>
                      </a:moveTo>
                      <a:cubicBezTo>
                        <a:pt x="215" y="1"/>
                        <a:pt x="1" y="215"/>
                        <a:pt x="1" y="479"/>
                      </a:cubicBezTo>
                      <a:lnTo>
                        <a:pt x="1" y="1831"/>
                      </a:lnTo>
                      <a:cubicBezTo>
                        <a:pt x="1" y="2112"/>
                        <a:pt x="232" y="2309"/>
                        <a:pt x="496" y="2309"/>
                      </a:cubicBezTo>
                      <a:cubicBezTo>
                        <a:pt x="759" y="2309"/>
                        <a:pt x="990" y="2112"/>
                        <a:pt x="990" y="1831"/>
                      </a:cubicBezTo>
                      <a:lnTo>
                        <a:pt x="990" y="479"/>
                      </a:lnTo>
                      <a:cubicBezTo>
                        <a:pt x="990" y="215"/>
                        <a:pt x="759" y="1"/>
                        <a:pt x="49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" name="Google Shape;378;p26"/>
                <p:cNvSpPr/>
                <p:nvPr/>
              </p:nvSpPr>
              <p:spPr>
                <a:xfrm>
                  <a:off x="2791230" y="3807356"/>
                  <a:ext cx="67460" cy="1572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1" h="2310" extrusionOk="0">
                      <a:moveTo>
                        <a:pt x="496" y="1"/>
                      </a:moveTo>
                      <a:cubicBezTo>
                        <a:pt x="232" y="1"/>
                        <a:pt x="1" y="199"/>
                        <a:pt x="1" y="462"/>
                      </a:cubicBezTo>
                      <a:lnTo>
                        <a:pt x="1" y="1831"/>
                      </a:lnTo>
                      <a:cubicBezTo>
                        <a:pt x="1" y="2095"/>
                        <a:pt x="232" y="2309"/>
                        <a:pt x="496" y="2309"/>
                      </a:cubicBezTo>
                      <a:cubicBezTo>
                        <a:pt x="760" y="2309"/>
                        <a:pt x="990" y="2095"/>
                        <a:pt x="990" y="1831"/>
                      </a:cubicBezTo>
                      <a:lnTo>
                        <a:pt x="990" y="462"/>
                      </a:lnTo>
                      <a:cubicBezTo>
                        <a:pt x="990" y="199"/>
                        <a:pt x="760" y="1"/>
                        <a:pt x="49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79" name="Google Shape;379;p26"/>
            <p:cNvGrpSpPr/>
            <p:nvPr/>
          </p:nvGrpSpPr>
          <p:grpSpPr>
            <a:xfrm flipH="1">
              <a:off x="2712687" y="2844266"/>
              <a:ext cx="1257299" cy="2185536"/>
              <a:chOff x="2791230" y="2844266"/>
              <a:chExt cx="1257299" cy="2185536"/>
            </a:xfrm>
          </p:grpSpPr>
          <p:grpSp>
            <p:nvGrpSpPr>
              <p:cNvPr id="380" name="Google Shape;380;p26"/>
              <p:cNvGrpSpPr/>
              <p:nvPr/>
            </p:nvGrpSpPr>
            <p:grpSpPr>
              <a:xfrm>
                <a:off x="3454664" y="2844275"/>
                <a:ext cx="593864" cy="2184438"/>
                <a:chOff x="3454664" y="2844275"/>
                <a:chExt cx="593864" cy="2184438"/>
              </a:xfrm>
            </p:grpSpPr>
            <p:sp>
              <p:nvSpPr>
                <p:cNvPr id="381" name="Google Shape;381;p26"/>
                <p:cNvSpPr/>
                <p:nvPr/>
              </p:nvSpPr>
              <p:spPr>
                <a:xfrm>
                  <a:off x="3526481" y="3161961"/>
                  <a:ext cx="117970" cy="2986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3" h="4387" extrusionOk="0">
                      <a:moveTo>
                        <a:pt x="1369" y="0"/>
                      </a:moveTo>
                      <a:lnTo>
                        <a:pt x="1" y="4288"/>
                      </a:lnTo>
                      <a:lnTo>
                        <a:pt x="396" y="4387"/>
                      </a:lnTo>
                      <a:lnTo>
                        <a:pt x="1732" y="116"/>
                      </a:lnTo>
                      <a:lnTo>
                        <a:pt x="1369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" name="Google Shape;382;p26"/>
                <p:cNvSpPr/>
                <p:nvPr/>
              </p:nvSpPr>
              <p:spPr>
                <a:xfrm>
                  <a:off x="3526481" y="3165296"/>
                  <a:ext cx="126887" cy="291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" h="4289" extrusionOk="0">
                      <a:moveTo>
                        <a:pt x="396" y="1"/>
                      </a:moveTo>
                      <a:lnTo>
                        <a:pt x="1" y="133"/>
                      </a:lnTo>
                      <a:lnTo>
                        <a:pt x="1485" y="4288"/>
                      </a:lnTo>
                      <a:lnTo>
                        <a:pt x="1864" y="4173"/>
                      </a:lnTo>
                      <a:lnTo>
                        <a:pt x="396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" name="Google Shape;383;p26"/>
                <p:cNvSpPr/>
                <p:nvPr/>
              </p:nvSpPr>
              <p:spPr>
                <a:xfrm>
                  <a:off x="3530973" y="4094758"/>
                  <a:ext cx="159494" cy="2638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3" h="3876" extrusionOk="0">
                      <a:moveTo>
                        <a:pt x="347" y="0"/>
                      </a:moveTo>
                      <a:lnTo>
                        <a:pt x="1" y="182"/>
                      </a:lnTo>
                      <a:lnTo>
                        <a:pt x="1996" y="3875"/>
                      </a:lnTo>
                      <a:lnTo>
                        <a:pt x="2342" y="3694"/>
                      </a:lnTo>
                      <a:lnTo>
                        <a:pt x="34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" name="Google Shape;384;p26"/>
                <p:cNvSpPr/>
                <p:nvPr/>
              </p:nvSpPr>
              <p:spPr>
                <a:xfrm>
                  <a:off x="3561266" y="4108236"/>
                  <a:ext cx="183047" cy="8800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89" h="12928" extrusionOk="0">
                      <a:moveTo>
                        <a:pt x="990" y="0"/>
                      </a:moveTo>
                      <a:lnTo>
                        <a:pt x="1" y="3859"/>
                      </a:lnTo>
                      <a:lnTo>
                        <a:pt x="2276" y="8146"/>
                      </a:lnTo>
                      <a:lnTo>
                        <a:pt x="1567" y="12862"/>
                      </a:lnTo>
                      <a:lnTo>
                        <a:pt x="1963" y="12928"/>
                      </a:lnTo>
                      <a:lnTo>
                        <a:pt x="2689" y="8080"/>
                      </a:lnTo>
                      <a:lnTo>
                        <a:pt x="446" y="3826"/>
                      </a:lnTo>
                      <a:lnTo>
                        <a:pt x="1386" y="82"/>
                      </a:lnTo>
                      <a:lnTo>
                        <a:pt x="99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" name="Google Shape;385;p26"/>
                <p:cNvSpPr/>
                <p:nvPr/>
              </p:nvSpPr>
              <p:spPr>
                <a:xfrm>
                  <a:off x="3609529" y="4336075"/>
                  <a:ext cx="179711" cy="653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0" h="9598" extrusionOk="0">
                      <a:moveTo>
                        <a:pt x="743" y="0"/>
                      </a:moveTo>
                      <a:lnTo>
                        <a:pt x="1" y="4980"/>
                      </a:lnTo>
                      <a:lnTo>
                        <a:pt x="1" y="5046"/>
                      </a:lnTo>
                      <a:lnTo>
                        <a:pt x="2293" y="9597"/>
                      </a:lnTo>
                      <a:lnTo>
                        <a:pt x="2639" y="9416"/>
                      </a:lnTo>
                      <a:lnTo>
                        <a:pt x="397" y="4980"/>
                      </a:lnTo>
                      <a:lnTo>
                        <a:pt x="1139" y="66"/>
                      </a:lnTo>
                      <a:lnTo>
                        <a:pt x="74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" name="Google Shape;386;p26"/>
                <p:cNvSpPr/>
                <p:nvPr/>
              </p:nvSpPr>
              <p:spPr>
                <a:xfrm>
                  <a:off x="3519741" y="3769235"/>
                  <a:ext cx="135873" cy="3210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6" h="4717" extrusionOk="0">
                      <a:moveTo>
                        <a:pt x="1633" y="0"/>
                      </a:moveTo>
                      <a:lnTo>
                        <a:pt x="1" y="4601"/>
                      </a:lnTo>
                      <a:lnTo>
                        <a:pt x="396" y="4716"/>
                      </a:lnTo>
                      <a:lnTo>
                        <a:pt x="1996" y="149"/>
                      </a:lnTo>
                      <a:lnTo>
                        <a:pt x="163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" name="Google Shape;387;p26"/>
                <p:cNvSpPr/>
                <p:nvPr/>
              </p:nvSpPr>
              <p:spPr>
                <a:xfrm>
                  <a:off x="3526481" y="3768078"/>
                  <a:ext cx="126887" cy="317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" h="4668" extrusionOk="0">
                      <a:moveTo>
                        <a:pt x="396" y="1"/>
                      </a:moveTo>
                      <a:lnTo>
                        <a:pt x="1" y="100"/>
                      </a:lnTo>
                      <a:lnTo>
                        <a:pt x="1468" y="4667"/>
                      </a:lnTo>
                      <a:lnTo>
                        <a:pt x="1864" y="4552"/>
                      </a:lnTo>
                      <a:lnTo>
                        <a:pt x="396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" name="Google Shape;388;p26"/>
                <p:cNvSpPr/>
                <p:nvPr/>
              </p:nvSpPr>
              <p:spPr>
                <a:xfrm>
                  <a:off x="3627500" y="3164207"/>
                  <a:ext cx="27025" cy="300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7" h="4420" extrusionOk="0">
                      <a:moveTo>
                        <a:pt x="1" y="0"/>
                      </a:moveTo>
                      <a:lnTo>
                        <a:pt x="1" y="4255"/>
                      </a:lnTo>
                      <a:lnTo>
                        <a:pt x="182" y="4255"/>
                      </a:lnTo>
                      <a:lnTo>
                        <a:pt x="232" y="4288"/>
                      </a:lnTo>
                      <a:lnTo>
                        <a:pt x="396" y="4419"/>
                      </a:lnTo>
                      <a:lnTo>
                        <a:pt x="39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" name="Google Shape;389;p26"/>
                <p:cNvSpPr/>
                <p:nvPr/>
              </p:nvSpPr>
              <p:spPr>
                <a:xfrm>
                  <a:off x="3627500" y="3765832"/>
                  <a:ext cx="161740" cy="1220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6" h="17925" extrusionOk="0">
                      <a:moveTo>
                        <a:pt x="1" y="1"/>
                      </a:moveTo>
                      <a:lnTo>
                        <a:pt x="1" y="5409"/>
                      </a:lnTo>
                      <a:lnTo>
                        <a:pt x="1979" y="17925"/>
                      </a:lnTo>
                      <a:lnTo>
                        <a:pt x="2375" y="17925"/>
                      </a:lnTo>
                      <a:lnTo>
                        <a:pt x="396" y="5360"/>
                      </a:lnTo>
                      <a:lnTo>
                        <a:pt x="396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" name="Google Shape;390;p26"/>
                <p:cNvSpPr/>
                <p:nvPr/>
              </p:nvSpPr>
              <p:spPr>
                <a:xfrm>
                  <a:off x="3454664" y="3453787"/>
                  <a:ext cx="578140" cy="316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93" h="4651" extrusionOk="0">
                      <a:moveTo>
                        <a:pt x="0" y="1"/>
                      </a:moveTo>
                      <a:lnTo>
                        <a:pt x="0" y="248"/>
                      </a:lnTo>
                      <a:lnTo>
                        <a:pt x="2540" y="264"/>
                      </a:lnTo>
                      <a:lnTo>
                        <a:pt x="2639" y="264"/>
                      </a:lnTo>
                      <a:lnTo>
                        <a:pt x="2935" y="495"/>
                      </a:lnTo>
                      <a:lnTo>
                        <a:pt x="7783" y="4387"/>
                      </a:lnTo>
                      <a:lnTo>
                        <a:pt x="2935" y="4337"/>
                      </a:lnTo>
                      <a:lnTo>
                        <a:pt x="2540" y="4337"/>
                      </a:lnTo>
                      <a:lnTo>
                        <a:pt x="0" y="4321"/>
                      </a:lnTo>
                      <a:lnTo>
                        <a:pt x="0" y="4568"/>
                      </a:lnTo>
                      <a:lnTo>
                        <a:pt x="2540" y="4585"/>
                      </a:lnTo>
                      <a:lnTo>
                        <a:pt x="2935" y="4585"/>
                      </a:lnTo>
                      <a:lnTo>
                        <a:pt x="8492" y="4651"/>
                      </a:lnTo>
                      <a:lnTo>
                        <a:pt x="2935" y="165"/>
                      </a:lnTo>
                      <a:lnTo>
                        <a:pt x="2771" y="34"/>
                      </a:lnTo>
                      <a:lnTo>
                        <a:pt x="2721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" name="Google Shape;391;p26"/>
                <p:cNvSpPr/>
                <p:nvPr/>
              </p:nvSpPr>
              <p:spPr>
                <a:xfrm>
                  <a:off x="3454675" y="2844275"/>
                  <a:ext cx="593843" cy="3244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24" h="4668" extrusionOk="0">
                      <a:moveTo>
                        <a:pt x="0" y="1"/>
                      </a:moveTo>
                      <a:lnTo>
                        <a:pt x="0" y="248"/>
                      </a:lnTo>
                      <a:lnTo>
                        <a:pt x="1534" y="281"/>
                      </a:lnTo>
                      <a:lnTo>
                        <a:pt x="2705" y="281"/>
                      </a:lnTo>
                      <a:lnTo>
                        <a:pt x="3018" y="495"/>
                      </a:lnTo>
                      <a:lnTo>
                        <a:pt x="7981" y="4420"/>
                      </a:lnTo>
                      <a:lnTo>
                        <a:pt x="7981" y="4420"/>
                      </a:lnTo>
                      <a:lnTo>
                        <a:pt x="3018" y="4370"/>
                      </a:lnTo>
                      <a:lnTo>
                        <a:pt x="2606" y="4370"/>
                      </a:lnTo>
                      <a:lnTo>
                        <a:pt x="0" y="4354"/>
                      </a:lnTo>
                      <a:lnTo>
                        <a:pt x="0" y="4601"/>
                      </a:lnTo>
                      <a:lnTo>
                        <a:pt x="2606" y="4618"/>
                      </a:lnTo>
                      <a:lnTo>
                        <a:pt x="3018" y="4618"/>
                      </a:lnTo>
                      <a:lnTo>
                        <a:pt x="8723" y="4667"/>
                      </a:lnTo>
                      <a:lnTo>
                        <a:pt x="3018" y="166"/>
                      </a:lnTo>
                      <a:lnTo>
                        <a:pt x="2853" y="50"/>
                      </a:lnTo>
                      <a:lnTo>
                        <a:pt x="2804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" name="Google Shape;392;p26"/>
                <p:cNvSpPr/>
                <p:nvPr/>
              </p:nvSpPr>
              <p:spPr>
                <a:xfrm>
                  <a:off x="3454664" y="4985963"/>
                  <a:ext cx="515309" cy="4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70" h="628" extrusionOk="0">
                      <a:moveTo>
                        <a:pt x="0" y="1"/>
                      </a:moveTo>
                      <a:lnTo>
                        <a:pt x="0" y="627"/>
                      </a:lnTo>
                      <a:lnTo>
                        <a:pt x="7569" y="627"/>
                      </a:lnTo>
                      <a:lnTo>
                        <a:pt x="7569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" name="Google Shape;393;p26"/>
                <p:cNvSpPr/>
                <p:nvPr/>
              </p:nvSpPr>
              <p:spPr>
                <a:xfrm>
                  <a:off x="3992301" y="3763585"/>
                  <a:ext cx="12457" cy="786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" h="1155" extrusionOk="0">
                      <a:moveTo>
                        <a:pt x="1" y="1"/>
                      </a:moveTo>
                      <a:lnTo>
                        <a:pt x="1" y="1155"/>
                      </a:lnTo>
                      <a:lnTo>
                        <a:pt x="182" y="1155"/>
                      </a:lnTo>
                      <a:lnTo>
                        <a:pt x="182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" name="Google Shape;394;p26"/>
                <p:cNvSpPr/>
                <p:nvPr/>
              </p:nvSpPr>
              <p:spPr>
                <a:xfrm>
                  <a:off x="4008025" y="3166453"/>
                  <a:ext cx="12457" cy="786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" h="1155" extrusionOk="0">
                      <a:moveTo>
                        <a:pt x="1" y="0"/>
                      </a:moveTo>
                      <a:lnTo>
                        <a:pt x="1" y="1154"/>
                      </a:lnTo>
                      <a:lnTo>
                        <a:pt x="182" y="1154"/>
                      </a:lnTo>
                      <a:lnTo>
                        <a:pt x="182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" name="Google Shape;395;p26"/>
                <p:cNvSpPr/>
                <p:nvPr/>
              </p:nvSpPr>
              <p:spPr>
                <a:xfrm>
                  <a:off x="3965412" y="3808513"/>
                  <a:ext cx="67392" cy="157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0" h="2309" extrusionOk="0">
                      <a:moveTo>
                        <a:pt x="495" y="0"/>
                      </a:moveTo>
                      <a:cubicBezTo>
                        <a:pt x="231" y="0"/>
                        <a:pt x="0" y="198"/>
                        <a:pt x="0" y="478"/>
                      </a:cubicBezTo>
                      <a:lnTo>
                        <a:pt x="0" y="1831"/>
                      </a:lnTo>
                      <a:cubicBezTo>
                        <a:pt x="0" y="2094"/>
                        <a:pt x="231" y="2309"/>
                        <a:pt x="495" y="2309"/>
                      </a:cubicBezTo>
                      <a:cubicBezTo>
                        <a:pt x="775" y="2309"/>
                        <a:pt x="989" y="2094"/>
                        <a:pt x="989" y="1831"/>
                      </a:cubicBezTo>
                      <a:lnTo>
                        <a:pt x="989" y="478"/>
                      </a:lnTo>
                      <a:cubicBezTo>
                        <a:pt x="989" y="198"/>
                        <a:pt x="775" y="0"/>
                        <a:pt x="49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" name="Google Shape;396;p26"/>
                <p:cNvSpPr/>
                <p:nvPr/>
              </p:nvSpPr>
              <p:spPr>
                <a:xfrm>
                  <a:off x="3981069" y="3210224"/>
                  <a:ext cx="67460" cy="157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1" h="2309" extrusionOk="0">
                      <a:moveTo>
                        <a:pt x="496" y="0"/>
                      </a:moveTo>
                      <a:cubicBezTo>
                        <a:pt x="232" y="0"/>
                        <a:pt x="1" y="215"/>
                        <a:pt x="1" y="479"/>
                      </a:cubicBezTo>
                      <a:lnTo>
                        <a:pt x="1" y="1847"/>
                      </a:lnTo>
                      <a:cubicBezTo>
                        <a:pt x="1" y="2111"/>
                        <a:pt x="232" y="2309"/>
                        <a:pt x="496" y="2309"/>
                      </a:cubicBezTo>
                      <a:cubicBezTo>
                        <a:pt x="759" y="2309"/>
                        <a:pt x="990" y="2111"/>
                        <a:pt x="990" y="1847"/>
                      </a:cubicBezTo>
                      <a:lnTo>
                        <a:pt x="990" y="479"/>
                      </a:lnTo>
                      <a:cubicBezTo>
                        <a:pt x="990" y="215"/>
                        <a:pt x="759" y="0"/>
                        <a:pt x="49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97" name="Google Shape;397;p26"/>
              <p:cNvGrpSpPr/>
              <p:nvPr/>
            </p:nvGrpSpPr>
            <p:grpSpPr>
              <a:xfrm>
                <a:off x="2791230" y="2844266"/>
                <a:ext cx="1139398" cy="2185536"/>
                <a:chOff x="2791230" y="2844266"/>
                <a:chExt cx="1139398" cy="2185536"/>
              </a:xfrm>
            </p:grpSpPr>
            <p:sp>
              <p:nvSpPr>
                <p:cNvPr id="398" name="Google Shape;398;p26"/>
                <p:cNvSpPr/>
                <p:nvPr/>
              </p:nvSpPr>
              <p:spPr>
                <a:xfrm>
                  <a:off x="3017979" y="2844266"/>
                  <a:ext cx="674735" cy="21777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12" h="31991" extrusionOk="0">
                      <a:moveTo>
                        <a:pt x="7454" y="396"/>
                      </a:moveTo>
                      <a:lnTo>
                        <a:pt x="7454" y="18964"/>
                      </a:lnTo>
                      <a:lnTo>
                        <a:pt x="9449" y="31595"/>
                      </a:lnTo>
                      <a:lnTo>
                        <a:pt x="463" y="31595"/>
                      </a:lnTo>
                      <a:lnTo>
                        <a:pt x="2474" y="19063"/>
                      </a:lnTo>
                      <a:lnTo>
                        <a:pt x="2474" y="19046"/>
                      </a:lnTo>
                      <a:lnTo>
                        <a:pt x="2474" y="396"/>
                      </a:lnTo>
                      <a:close/>
                      <a:moveTo>
                        <a:pt x="2095" y="1"/>
                      </a:moveTo>
                      <a:lnTo>
                        <a:pt x="2095" y="19013"/>
                      </a:lnTo>
                      <a:lnTo>
                        <a:pt x="1" y="31991"/>
                      </a:lnTo>
                      <a:lnTo>
                        <a:pt x="9911" y="31991"/>
                      </a:lnTo>
                      <a:lnTo>
                        <a:pt x="7850" y="18914"/>
                      </a:lnTo>
                      <a:lnTo>
                        <a:pt x="7850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" name="Google Shape;399;p26"/>
                <p:cNvSpPr/>
                <p:nvPr/>
              </p:nvSpPr>
              <p:spPr>
                <a:xfrm>
                  <a:off x="3030368" y="4678412"/>
                  <a:ext cx="601693" cy="3379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39" h="4965" extrusionOk="0">
                      <a:moveTo>
                        <a:pt x="8707" y="1"/>
                      </a:moveTo>
                      <a:lnTo>
                        <a:pt x="0" y="4733"/>
                      </a:lnTo>
                      <a:lnTo>
                        <a:pt x="116" y="4964"/>
                      </a:lnTo>
                      <a:lnTo>
                        <a:pt x="8839" y="232"/>
                      </a:lnTo>
                      <a:lnTo>
                        <a:pt x="870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" name="Google Shape;400;p26"/>
                <p:cNvSpPr/>
                <p:nvPr/>
              </p:nvSpPr>
              <p:spPr>
                <a:xfrm>
                  <a:off x="3077474" y="4694136"/>
                  <a:ext cx="604007" cy="3222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73" h="4734" extrusionOk="0">
                      <a:moveTo>
                        <a:pt x="133" y="1"/>
                      </a:moveTo>
                      <a:lnTo>
                        <a:pt x="1" y="215"/>
                      </a:lnTo>
                      <a:lnTo>
                        <a:pt x="8740" y="4733"/>
                      </a:lnTo>
                      <a:lnTo>
                        <a:pt x="8872" y="4502"/>
                      </a:lnTo>
                      <a:lnTo>
                        <a:pt x="13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" name="Google Shape;401;p26"/>
                <p:cNvSpPr/>
                <p:nvPr/>
              </p:nvSpPr>
              <p:spPr>
                <a:xfrm>
                  <a:off x="3081967" y="4355135"/>
                  <a:ext cx="494002" cy="3413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57" h="5014" extrusionOk="0">
                      <a:moveTo>
                        <a:pt x="7108" y="1"/>
                      </a:moveTo>
                      <a:lnTo>
                        <a:pt x="1" y="4816"/>
                      </a:lnTo>
                      <a:lnTo>
                        <a:pt x="149" y="5014"/>
                      </a:lnTo>
                      <a:lnTo>
                        <a:pt x="7256" y="215"/>
                      </a:lnTo>
                      <a:lnTo>
                        <a:pt x="7108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" name="Google Shape;402;p26"/>
                <p:cNvSpPr/>
                <p:nvPr/>
              </p:nvSpPr>
              <p:spPr>
                <a:xfrm>
                  <a:off x="3134723" y="4336075"/>
                  <a:ext cx="490599" cy="3323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07" h="4882" extrusionOk="0">
                      <a:moveTo>
                        <a:pt x="166" y="0"/>
                      </a:moveTo>
                      <a:lnTo>
                        <a:pt x="1" y="198"/>
                      </a:lnTo>
                      <a:lnTo>
                        <a:pt x="7058" y="4881"/>
                      </a:lnTo>
                      <a:lnTo>
                        <a:pt x="7207" y="4683"/>
                      </a:lnTo>
                      <a:lnTo>
                        <a:pt x="166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" name="Google Shape;403;p26"/>
                <p:cNvSpPr/>
                <p:nvPr/>
              </p:nvSpPr>
              <p:spPr>
                <a:xfrm>
                  <a:off x="3171755" y="4055412"/>
                  <a:ext cx="366026" cy="337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77" h="496" extrusionOk="0">
                      <a:moveTo>
                        <a:pt x="5360" y="1"/>
                      </a:moveTo>
                      <a:lnTo>
                        <a:pt x="1" y="100"/>
                      </a:lnTo>
                      <a:lnTo>
                        <a:pt x="17" y="496"/>
                      </a:lnTo>
                      <a:lnTo>
                        <a:pt x="5377" y="397"/>
                      </a:lnTo>
                      <a:lnTo>
                        <a:pt x="5360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" name="Google Shape;404;p26"/>
                <p:cNvSpPr/>
                <p:nvPr/>
              </p:nvSpPr>
              <p:spPr>
                <a:xfrm>
                  <a:off x="3136970" y="4085772"/>
                  <a:ext cx="405304" cy="2638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4" h="3876" extrusionOk="0">
                      <a:moveTo>
                        <a:pt x="5822" y="0"/>
                      </a:moveTo>
                      <a:lnTo>
                        <a:pt x="1" y="3677"/>
                      </a:lnTo>
                      <a:lnTo>
                        <a:pt x="133" y="3875"/>
                      </a:lnTo>
                      <a:lnTo>
                        <a:pt x="5954" y="231"/>
                      </a:lnTo>
                      <a:lnTo>
                        <a:pt x="5822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" name="Google Shape;405;p26"/>
                <p:cNvSpPr/>
                <p:nvPr/>
              </p:nvSpPr>
              <p:spPr>
                <a:xfrm>
                  <a:off x="3162837" y="4093601"/>
                  <a:ext cx="411975" cy="2638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52" h="3876" extrusionOk="0">
                      <a:moveTo>
                        <a:pt x="148" y="1"/>
                      </a:moveTo>
                      <a:lnTo>
                        <a:pt x="0" y="199"/>
                      </a:lnTo>
                      <a:lnTo>
                        <a:pt x="5903" y="3876"/>
                      </a:lnTo>
                      <a:lnTo>
                        <a:pt x="6052" y="3661"/>
                      </a:lnTo>
                      <a:lnTo>
                        <a:pt x="148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" name="Google Shape;406;p26"/>
                <p:cNvSpPr/>
                <p:nvPr/>
              </p:nvSpPr>
              <p:spPr>
                <a:xfrm>
                  <a:off x="3167330" y="3758003"/>
                  <a:ext cx="373854" cy="2997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92" h="4403" extrusionOk="0">
                      <a:moveTo>
                        <a:pt x="5326" y="0"/>
                      </a:moveTo>
                      <a:lnTo>
                        <a:pt x="0" y="4205"/>
                      </a:lnTo>
                      <a:lnTo>
                        <a:pt x="165" y="4403"/>
                      </a:lnTo>
                      <a:lnTo>
                        <a:pt x="5491" y="198"/>
                      </a:lnTo>
                      <a:lnTo>
                        <a:pt x="5326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" name="Google Shape;407;p26"/>
                <p:cNvSpPr/>
                <p:nvPr/>
              </p:nvSpPr>
              <p:spPr>
                <a:xfrm>
                  <a:off x="3172912" y="3774817"/>
                  <a:ext cx="364869" cy="2941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60" h="4321" extrusionOk="0">
                      <a:moveTo>
                        <a:pt x="165" y="1"/>
                      </a:moveTo>
                      <a:lnTo>
                        <a:pt x="0" y="182"/>
                      </a:lnTo>
                      <a:lnTo>
                        <a:pt x="5195" y="4321"/>
                      </a:lnTo>
                      <a:lnTo>
                        <a:pt x="5360" y="4139"/>
                      </a:lnTo>
                      <a:lnTo>
                        <a:pt x="16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" name="Google Shape;408;p26"/>
                <p:cNvSpPr/>
                <p:nvPr/>
              </p:nvSpPr>
              <p:spPr>
                <a:xfrm>
                  <a:off x="3167330" y="3457191"/>
                  <a:ext cx="373854" cy="300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92" h="4420" extrusionOk="0">
                      <a:moveTo>
                        <a:pt x="5326" y="0"/>
                      </a:moveTo>
                      <a:lnTo>
                        <a:pt x="0" y="4205"/>
                      </a:lnTo>
                      <a:lnTo>
                        <a:pt x="165" y="4419"/>
                      </a:lnTo>
                      <a:lnTo>
                        <a:pt x="5491" y="198"/>
                      </a:lnTo>
                      <a:lnTo>
                        <a:pt x="5326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" name="Google Shape;409;p26"/>
                <p:cNvSpPr/>
                <p:nvPr/>
              </p:nvSpPr>
              <p:spPr>
                <a:xfrm>
                  <a:off x="3172912" y="3474005"/>
                  <a:ext cx="364869" cy="295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60" h="4338" extrusionOk="0">
                      <a:moveTo>
                        <a:pt x="165" y="0"/>
                      </a:moveTo>
                      <a:lnTo>
                        <a:pt x="0" y="198"/>
                      </a:lnTo>
                      <a:lnTo>
                        <a:pt x="5195" y="4337"/>
                      </a:lnTo>
                      <a:lnTo>
                        <a:pt x="5360" y="4123"/>
                      </a:lnTo>
                      <a:lnTo>
                        <a:pt x="16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" name="Google Shape;410;p26"/>
                <p:cNvSpPr/>
                <p:nvPr/>
              </p:nvSpPr>
              <p:spPr>
                <a:xfrm>
                  <a:off x="3167330" y="3156311"/>
                  <a:ext cx="373854" cy="3009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92" h="4421" extrusionOk="0">
                      <a:moveTo>
                        <a:pt x="5326" y="1"/>
                      </a:moveTo>
                      <a:lnTo>
                        <a:pt x="0" y="4222"/>
                      </a:lnTo>
                      <a:lnTo>
                        <a:pt x="165" y="4420"/>
                      </a:lnTo>
                      <a:lnTo>
                        <a:pt x="5491" y="199"/>
                      </a:lnTo>
                      <a:lnTo>
                        <a:pt x="532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" name="Google Shape;411;p26"/>
                <p:cNvSpPr/>
                <p:nvPr/>
              </p:nvSpPr>
              <p:spPr>
                <a:xfrm>
                  <a:off x="3172912" y="3173193"/>
                  <a:ext cx="364869" cy="2952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60" h="4337" extrusionOk="0">
                      <a:moveTo>
                        <a:pt x="165" y="0"/>
                      </a:moveTo>
                      <a:lnTo>
                        <a:pt x="0" y="198"/>
                      </a:lnTo>
                      <a:lnTo>
                        <a:pt x="5195" y="4337"/>
                      </a:lnTo>
                      <a:lnTo>
                        <a:pt x="5360" y="4139"/>
                      </a:lnTo>
                      <a:lnTo>
                        <a:pt x="16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" name="Google Shape;412;p26"/>
                <p:cNvSpPr/>
                <p:nvPr/>
              </p:nvSpPr>
              <p:spPr>
                <a:xfrm>
                  <a:off x="3167330" y="2855498"/>
                  <a:ext cx="373854" cy="300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92" h="4420" extrusionOk="0">
                      <a:moveTo>
                        <a:pt x="5326" y="1"/>
                      </a:moveTo>
                      <a:lnTo>
                        <a:pt x="0" y="4222"/>
                      </a:lnTo>
                      <a:lnTo>
                        <a:pt x="165" y="4420"/>
                      </a:lnTo>
                      <a:lnTo>
                        <a:pt x="5491" y="215"/>
                      </a:lnTo>
                      <a:lnTo>
                        <a:pt x="532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" name="Google Shape;413;p26"/>
                <p:cNvSpPr/>
                <p:nvPr/>
              </p:nvSpPr>
              <p:spPr>
                <a:xfrm>
                  <a:off x="3172912" y="2872312"/>
                  <a:ext cx="364869" cy="295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60" h="4338" extrusionOk="0">
                      <a:moveTo>
                        <a:pt x="165" y="1"/>
                      </a:moveTo>
                      <a:lnTo>
                        <a:pt x="0" y="215"/>
                      </a:lnTo>
                      <a:lnTo>
                        <a:pt x="5195" y="4338"/>
                      </a:lnTo>
                      <a:lnTo>
                        <a:pt x="5360" y="4140"/>
                      </a:lnTo>
                      <a:lnTo>
                        <a:pt x="16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" name="Google Shape;414;p26"/>
                <p:cNvSpPr/>
                <p:nvPr/>
              </p:nvSpPr>
              <p:spPr>
                <a:xfrm>
                  <a:off x="2796880" y="3454945"/>
                  <a:ext cx="1133747" cy="316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55" h="4651" extrusionOk="0">
                      <a:moveTo>
                        <a:pt x="5590" y="247"/>
                      </a:moveTo>
                      <a:lnTo>
                        <a:pt x="10785" y="264"/>
                      </a:lnTo>
                      <a:lnTo>
                        <a:pt x="15913" y="4386"/>
                      </a:lnTo>
                      <a:lnTo>
                        <a:pt x="710" y="4271"/>
                      </a:lnTo>
                      <a:lnTo>
                        <a:pt x="5590" y="247"/>
                      </a:lnTo>
                      <a:close/>
                      <a:moveTo>
                        <a:pt x="5475" y="0"/>
                      </a:moveTo>
                      <a:lnTo>
                        <a:pt x="0" y="4535"/>
                      </a:lnTo>
                      <a:lnTo>
                        <a:pt x="16655" y="4650"/>
                      </a:lnTo>
                      <a:lnTo>
                        <a:pt x="10933" y="33"/>
                      </a:lnTo>
                      <a:lnTo>
                        <a:pt x="10884" y="17"/>
                      </a:lnTo>
                      <a:lnTo>
                        <a:pt x="547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" name="Google Shape;415;p26"/>
                <p:cNvSpPr/>
                <p:nvPr/>
              </p:nvSpPr>
              <p:spPr>
                <a:xfrm>
                  <a:off x="2796880" y="2852163"/>
                  <a:ext cx="1133747" cy="317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55" h="4667" extrusionOk="0">
                      <a:moveTo>
                        <a:pt x="5590" y="264"/>
                      </a:moveTo>
                      <a:lnTo>
                        <a:pt x="10785" y="280"/>
                      </a:lnTo>
                      <a:lnTo>
                        <a:pt x="15913" y="4403"/>
                      </a:lnTo>
                      <a:lnTo>
                        <a:pt x="710" y="4271"/>
                      </a:lnTo>
                      <a:lnTo>
                        <a:pt x="5590" y="264"/>
                      </a:lnTo>
                      <a:close/>
                      <a:moveTo>
                        <a:pt x="5475" y="0"/>
                      </a:moveTo>
                      <a:lnTo>
                        <a:pt x="0" y="4551"/>
                      </a:lnTo>
                      <a:lnTo>
                        <a:pt x="16655" y="4667"/>
                      </a:lnTo>
                      <a:lnTo>
                        <a:pt x="16655" y="4667"/>
                      </a:lnTo>
                      <a:lnTo>
                        <a:pt x="10933" y="50"/>
                      </a:lnTo>
                      <a:lnTo>
                        <a:pt x="10884" y="33"/>
                      </a:lnTo>
                      <a:lnTo>
                        <a:pt x="547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" name="Google Shape;416;p26"/>
                <p:cNvSpPr/>
                <p:nvPr/>
              </p:nvSpPr>
              <p:spPr>
                <a:xfrm>
                  <a:off x="3537713" y="2991303"/>
                  <a:ext cx="180801" cy="167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6" h="2458" extrusionOk="0">
                      <a:moveTo>
                        <a:pt x="2474" y="1"/>
                      </a:moveTo>
                      <a:lnTo>
                        <a:pt x="1" y="2276"/>
                      </a:lnTo>
                      <a:lnTo>
                        <a:pt x="182" y="2458"/>
                      </a:lnTo>
                      <a:lnTo>
                        <a:pt x="2655" y="199"/>
                      </a:lnTo>
                      <a:lnTo>
                        <a:pt x="247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" name="Google Shape;417;p26"/>
                <p:cNvSpPr/>
                <p:nvPr/>
              </p:nvSpPr>
              <p:spPr>
                <a:xfrm>
                  <a:off x="3005658" y="2989056"/>
                  <a:ext cx="166165" cy="167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" h="2458" extrusionOk="0">
                      <a:moveTo>
                        <a:pt x="215" y="1"/>
                      </a:moveTo>
                      <a:lnTo>
                        <a:pt x="1" y="182"/>
                      </a:lnTo>
                      <a:lnTo>
                        <a:pt x="2243" y="2458"/>
                      </a:lnTo>
                      <a:lnTo>
                        <a:pt x="2441" y="2293"/>
                      </a:lnTo>
                      <a:lnTo>
                        <a:pt x="21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" name="Google Shape;418;p26"/>
                <p:cNvSpPr/>
                <p:nvPr/>
              </p:nvSpPr>
              <p:spPr>
                <a:xfrm>
                  <a:off x="3535466" y="3590749"/>
                  <a:ext cx="171815" cy="1740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24" h="2557" extrusionOk="0">
                      <a:moveTo>
                        <a:pt x="2342" y="0"/>
                      </a:moveTo>
                      <a:lnTo>
                        <a:pt x="1" y="2375"/>
                      </a:lnTo>
                      <a:lnTo>
                        <a:pt x="198" y="2556"/>
                      </a:lnTo>
                      <a:lnTo>
                        <a:pt x="2524" y="182"/>
                      </a:lnTo>
                      <a:lnTo>
                        <a:pt x="2342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" name="Google Shape;419;p26"/>
                <p:cNvSpPr/>
                <p:nvPr/>
              </p:nvSpPr>
              <p:spPr>
                <a:xfrm>
                  <a:off x="3010151" y="3580606"/>
                  <a:ext cx="160583" cy="1785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9" h="2623" extrusionOk="0">
                      <a:moveTo>
                        <a:pt x="215" y="1"/>
                      </a:moveTo>
                      <a:lnTo>
                        <a:pt x="0" y="166"/>
                      </a:lnTo>
                      <a:lnTo>
                        <a:pt x="2144" y="2623"/>
                      </a:lnTo>
                      <a:lnTo>
                        <a:pt x="2358" y="2458"/>
                      </a:lnTo>
                      <a:lnTo>
                        <a:pt x="21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" name="Google Shape;420;p26"/>
                <p:cNvSpPr/>
                <p:nvPr/>
              </p:nvSpPr>
              <p:spPr>
                <a:xfrm>
                  <a:off x="2863114" y="4987120"/>
                  <a:ext cx="1003525" cy="426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42" h="627" extrusionOk="0">
                      <a:moveTo>
                        <a:pt x="0" y="0"/>
                      </a:moveTo>
                      <a:lnTo>
                        <a:pt x="0" y="627"/>
                      </a:lnTo>
                      <a:lnTo>
                        <a:pt x="14742" y="627"/>
                      </a:lnTo>
                      <a:lnTo>
                        <a:pt x="14742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" name="Google Shape;421;p26"/>
                <p:cNvSpPr/>
                <p:nvPr/>
              </p:nvSpPr>
              <p:spPr>
                <a:xfrm>
                  <a:off x="2818186" y="3763585"/>
                  <a:ext cx="12457" cy="786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" h="1155" extrusionOk="0">
                      <a:moveTo>
                        <a:pt x="1" y="1"/>
                      </a:moveTo>
                      <a:lnTo>
                        <a:pt x="1" y="1155"/>
                      </a:lnTo>
                      <a:lnTo>
                        <a:pt x="182" y="1155"/>
                      </a:lnTo>
                      <a:lnTo>
                        <a:pt x="18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" name="Google Shape;422;p26"/>
                <p:cNvSpPr/>
                <p:nvPr/>
              </p:nvSpPr>
              <p:spPr>
                <a:xfrm>
                  <a:off x="2821590" y="3154064"/>
                  <a:ext cx="13546" cy="7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" h="1156" extrusionOk="0">
                      <a:moveTo>
                        <a:pt x="0" y="1"/>
                      </a:moveTo>
                      <a:lnTo>
                        <a:pt x="0" y="1155"/>
                      </a:lnTo>
                      <a:lnTo>
                        <a:pt x="198" y="1155"/>
                      </a:lnTo>
                      <a:lnTo>
                        <a:pt x="198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" name="Google Shape;423;p26"/>
                <p:cNvSpPr/>
                <p:nvPr/>
              </p:nvSpPr>
              <p:spPr>
                <a:xfrm>
                  <a:off x="2795722" y="3197835"/>
                  <a:ext cx="67460" cy="1572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1" h="2310" extrusionOk="0">
                      <a:moveTo>
                        <a:pt x="496" y="1"/>
                      </a:moveTo>
                      <a:cubicBezTo>
                        <a:pt x="215" y="1"/>
                        <a:pt x="1" y="215"/>
                        <a:pt x="1" y="479"/>
                      </a:cubicBezTo>
                      <a:lnTo>
                        <a:pt x="1" y="1831"/>
                      </a:lnTo>
                      <a:cubicBezTo>
                        <a:pt x="1" y="2112"/>
                        <a:pt x="232" y="2309"/>
                        <a:pt x="496" y="2309"/>
                      </a:cubicBezTo>
                      <a:cubicBezTo>
                        <a:pt x="759" y="2309"/>
                        <a:pt x="990" y="2112"/>
                        <a:pt x="990" y="1831"/>
                      </a:cubicBezTo>
                      <a:lnTo>
                        <a:pt x="990" y="479"/>
                      </a:lnTo>
                      <a:cubicBezTo>
                        <a:pt x="990" y="215"/>
                        <a:pt x="759" y="1"/>
                        <a:pt x="49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" name="Google Shape;424;p26"/>
                <p:cNvSpPr/>
                <p:nvPr/>
              </p:nvSpPr>
              <p:spPr>
                <a:xfrm>
                  <a:off x="2791230" y="3807356"/>
                  <a:ext cx="67460" cy="1572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1" h="2310" extrusionOk="0">
                      <a:moveTo>
                        <a:pt x="496" y="1"/>
                      </a:moveTo>
                      <a:cubicBezTo>
                        <a:pt x="232" y="1"/>
                        <a:pt x="1" y="199"/>
                        <a:pt x="1" y="462"/>
                      </a:cubicBezTo>
                      <a:lnTo>
                        <a:pt x="1" y="1831"/>
                      </a:lnTo>
                      <a:cubicBezTo>
                        <a:pt x="1" y="2095"/>
                        <a:pt x="232" y="2309"/>
                        <a:pt x="496" y="2309"/>
                      </a:cubicBezTo>
                      <a:cubicBezTo>
                        <a:pt x="760" y="2309"/>
                        <a:pt x="990" y="2095"/>
                        <a:pt x="990" y="1831"/>
                      </a:cubicBezTo>
                      <a:lnTo>
                        <a:pt x="990" y="462"/>
                      </a:lnTo>
                      <a:cubicBezTo>
                        <a:pt x="990" y="199"/>
                        <a:pt x="760" y="1"/>
                        <a:pt x="49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25" name="Google Shape;425;p26"/>
            <p:cNvSpPr/>
            <p:nvPr/>
          </p:nvSpPr>
          <p:spPr>
            <a:xfrm flipH="1">
              <a:off x="2754412" y="3763585"/>
              <a:ext cx="12389" cy="78624"/>
            </a:xfrm>
            <a:custGeom>
              <a:avLst/>
              <a:gdLst/>
              <a:ahLst/>
              <a:cxnLst/>
              <a:rect l="l" t="t" r="r" b="b"/>
              <a:pathLst>
                <a:path w="182" h="1155" extrusionOk="0">
                  <a:moveTo>
                    <a:pt x="0" y="1"/>
                  </a:moveTo>
                  <a:lnTo>
                    <a:pt x="0" y="1155"/>
                  </a:lnTo>
                  <a:lnTo>
                    <a:pt x="182" y="1155"/>
                  </a:lnTo>
                  <a:lnTo>
                    <a:pt x="18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6"/>
            <p:cNvSpPr/>
            <p:nvPr/>
          </p:nvSpPr>
          <p:spPr>
            <a:xfrm flipH="1">
              <a:off x="3928527" y="3763585"/>
              <a:ext cx="12389" cy="78624"/>
            </a:xfrm>
            <a:custGeom>
              <a:avLst/>
              <a:gdLst/>
              <a:ahLst/>
              <a:cxnLst/>
              <a:rect l="l" t="t" r="r" b="b"/>
              <a:pathLst>
                <a:path w="182" h="1155" extrusionOk="0">
                  <a:moveTo>
                    <a:pt x="0" y="1"/>
                  </a:moveTo>
                  <a:lnTo>
                    <a:pt x="0" y="1155"/>
                  </a:lnTo>
                  <a:lnTo>
                    <a:pt x="182" y="1155"/>
                  </a:lnTo>
                  <a:lnTo>
                    <a:pt x="18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6"/>
            <p:cNvSpPr/>
            <p:nvPr/>
          </p:nvSpPr>
          <p:spPr>
            <a:xfrm flipH="1">
              <a:off x="3924034" y="3154064"/>
              <a:ext cx="12389" cy="78692"/>
            </a:xfrm>
            <a:custGeom>
              <a:avLst/>
              <a:gdLst/>
              <a:ahLst/>
              <a:cxnLst/>
              <a:rect l="l" t="t" r="r" b="b"/>
              <a:pathLst>
                <a:path w="182" h="1156" extrusionOk="0">
                  <a:moveTo>
                    <a:pt x="0" y="1"/>
                  </a:moveTo>
                  <a:lnTo>
                    <a:pt x="0" y="1155"/>
                  </a:lnTo>
                  <a:lnTo>
                    <a:pt x="182" y="1155"/>
                  </a:lnTo>
                  <a:lnTo>
                    <a:pt x="18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6"/>
            <p:cNvSpPr/>
            <p:nvPr/>
          </p:nvSpPr>
          <p:spPr>
            <a:xfrm flipH="1">
              <a:off x="2738688" y="3166453"/>
              <a:ext cx="12389" cy="78624"/>
            </a:xfrm>
            <a:custGeom>
              <a:avLst/>
              <a:gdLst/>
              <a:ahLst/>
              <a:cxnLst/>
              <a:rect l="l" t="t" r="r" b="b"/>
              <a:pathLst>
                <a:path w="182" h="1155" extrusionOk="0">
                  <a:moveTo>
                    <a:pt x="0" y="0"/>
                  </a:moveTo>
                  <a:lnTo>
                    <a:pt x="0" y="1154"/>
                  </a:lnTo>
                  <a:lnTo>
                    <a:pt x="182" y="1154"/>
                  </a:lnTo>
                  <a:lnTo>
                    <a:pt x="18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6"/>
            <p:cNvSpPr/>
            <p:nvPr/>
          </p:nvSpPr>
          <p:spPr>
            <a:xfrm flipH="1">
              <a:off x="2726298" y="3808513"/>
              <a:ext cx="67460" cy="157179"/>
            </a:xfrm>
            <a:custGeom>
              <a:avLst/>
              <a:gdLst/>
              <a:ahLst/>
              <a:cxnLst/>
              <a:rect l="l" t="t" r="r" b="b"/>
              <a:pathLst>
                <a:path w="991" h="2309" extrusionOk="0">
                  <a:moveTo>
                    <a:pt x="495" y="0"/>
                  </a:moveTo>
                  <a:cubicBezTo>
                    <a:pt x="232" y="0"/>
                    <a:pt x="1" y="198"/>
                    <a:pt x="1" y="478"/>
                  </a:cubicBezTo>
                  <a:lnTo>
                    <a:pt x="1" y="1831"/>
                  </a:lnTo>
                  <a:cubicBezTo>
                    <a:pt x="1" y="2094"/>
                    <a:pt x="232" y="2309"/>
                    <a:pt x="495" y="2309"/>
                  </a:cubicBezTo>
                  <a:cubicBezTo>
                    <a:pt x="776" y="2309"/>
                    <a:pt x="990" y="2094"/>
                    <a:pt x="990" y="1831"/>
                  </a:cubicBezTo>
                  <a:lnTo>
                    <a:pt x="990" y="478"/>
                  </a:lnTo>
                  <a:cubicBezTo>
                    <a:pt x="990" y="198"/>
                    <a:pt x="759" y="0"/>
                    <a:pt x="4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6"/>
            <p:cNvSpPr/>
            <p:nvPr/>
          </p:nvSpPr>
          <p:spPr>
            <a:xfrm flipH="1">
              <a:off x="2710642" y="3210224"/>
              <a:ext cx="67392" cy="157179"/>
            </a:xfrm>
            <a:custGeom>
              <a:avLst/>
              <a:gdLst/>
              <a:ahLst/>
              <a:cxnLst/>
              <a:rect l="l" t="t" r="r" b="b"/>
              <a:pathLst>
                <a:path w="990" h="2309" extrusionOk="0">
                  <a:moveTo>
                    <a:pt x="495" y="0"/>
                  </a:moveTo>
                  <a:cubicBezTo>
                    <a:pt x="231" y="0"/>
                    <a:pt x="1" y="215"/>
                    <a:pt x="1" y="479"/>
                  </a:cubicBezTo>
                  <a:lnTo>
                    <a:pt x="1" y="1847"/>
                  </a:lnTo>
                  <a:cubicBezTo>
                    <a:pt x="1" y="2111"/>
                    <a:pt x="231" y="2309"/>
                    <a:pt x="495" y="2309"/>
                  </a:cubicBezTo>
                  <a:cubicBezTo>
                    <a:pt x="759" y="2309"/>
                    <a:pt x="990" y="2111"/>
                    <a:pt x="990" y="1847"/>
                  </a:cubicBezTo>
                  <a:lnTo>
                    <a:pt x="990" y="479"/>
                  </a:lnTo>
                  <a:cubicBezTo>
                    <a:pt x="990" y="215"/>
                    <a:pt x="759" y="0"/>
                    <a:pt x="4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6"/>
            <p:cNvSpPr/>
            <p:nvPr/>
          </p:nvSpPr>
          <p:spPr>
            <a:xfrm flipH="1">
              <a:off x="2018072" y="3352768"/>
              <a:ext cx="1917262" cy="688145"/>
            </a:xfrm>
            <a:custGeom>
              <a:avLst/>
              <a:gdLst/>
              <a:ahLst/>
              <a:cxnLst/>
              <a:rect l="l" t="t" r="r" b="b"/>
              <a:pathLst>
                <a:path w="28165" h="10109" extrusionOk="0">
                  <a:moveTo>
                    <a:pt x="166" y="0"/>
                  </a:moveTo>
                  <a:lnTo>
                    <a:pt x="1" y="83"/>
                  </a:lnTo>
                  <a:cubicBezTo>
                    <a:pt x="17" y="99"/>
                    <a:pt x="1600" y="3101"/>
                    <a:pt x="5855" y="5788"/>
                  </a:cubicBezTo>
                  <a:cubicBezTo>
                    <a:pt x="9136" y="7866"/>
                    <a:pt x="14611" y="10109"/>
                    <a:pt x="23004" y="10109"/>
                  </a:cubicBezTo>
                  <a:cubicBezTo>
                    <a:pt x="24636" y="10109"/>
                    <a:pt x="26335" y="10026"/>
                    <a:pt x="28165" y="9845"/>
                  </a:cubicBezTo>
                  <a:lnTo>
                    <a:pt x="28148" y="9680"/>
                  </a:lnTo>
                  <a:cubicBezTo>
                    <a:pt x="26318" y="9864"/>
                    <a:pt x="24600" y="9948"/>
                    <a:pt x="22990" y="9948"/>
                  </a:cubicBezTo>
                  <a:cubicBezTo>
                    <a:pt x="14664" y="9948"/>
                    <a:pt x="9214" y="7715"/>
                    <a:pt x="5953" y="5656"/>
                  </a:cubicBezTo>
                  <a:cubicBezTo>
                    <a:pt x="1749" y="2985"/>
                    <a:pt x="182" y="17"/>
                    <a:pt x="1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6"/>
            <p:cNvSpPr/>
            <p:nvPr/>
          </p:nvSpPr>
          <p:spPr>
            <a:xfrm flipH="1">
              <a:off x="1096507" y="3365089"/>
              <a:ext cx="1652324" cy="657853"/>
            </a:xfrm>
            <a:custGeom>
              <a:avLst/>
              <a:gdLst/>
              <a:ahLst/>
              <a:cxnLst/>
              <a:rect l="l" t="t" r="r" b="b"/>
              <a:pathLst>
                <a:path w="24273" h="9664" extrusionOk="0">
                  <a:moveTo>
                    <a:pt x="149" y="1"/>
                  </a:moveTo>
                  <a:lnTo>
                    <a:pt x="0" y="100"/>
                  </a:lnTo>
                  <a:cubicBezTo>
                    <a:pt x="17" y="116"/>
                    <a:pt x="1600" y="2425"/>
                    <a:pt x="5359" y="4766"/>
                  </a:cubicBezTo>
                  <a:cubicBezTo>
                    <a:pt x="8855" y="6910"/>
                    <a:pt x="14923" y="9482"/>
                    <a:pt x="24273" y="9664"/>
                  </a:cubicBezTo>
                  <a:lnTo>
                    <a:pt x="24273" y="9499"/>
                  </a:lnTo>
                  <a:cubicBezTo>
                    <a:pt x="14989" y="9318"/>
                    <a:pt x="8905" y="6745"/>
                    <a:pt x="5458" y="4618"/>
                  </a:cubicBezTo>
                  <a:cubicBezTo>
                    <a:pt x="1732" y="2309"/>
                    <a:pt x="165" y="17"/>
                    <a:pt x="1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6"/>
            <p:cNvSpPr/>
            <p:nvPr/>
          </p:nvSpPr>
          <p:spPr>
            <a:xfrm flipH="1">
              <a:off x="1291807" y="4165417"/>
              <a:ext cx="950769" cy="381751"/>
            </a:xfrm>
            <a:custGeom>
              <a:avLst/>
              <a:gdLst/>
              <a:ahLst/>
              <a:cxnLst/>
              <a:rect l="l" t="t" r="r" b="b"/>
              <a:pathLst>
                <a:path w="13967" h="5608" extrusionOk="0">
                  <a:moveTo>
                    <a:pt x="0" y="1"/>
                  </a:moveTo>
                  <a:lnTo>
                    <a:pt x="0" y="5607"/>
                  </a:lnTo>
                  <a:lnTo>
                    <a:pt x="13967" y="5607"/>
                  </a:lnTo>
                  <a:lnTo>
                    <a:pt x="139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6"/>
            <p:cNvSpPr/>
            <p:nvPr/>
          </p:nvSpPr>
          <p:spPr>
            <a:xfrm flipH="1">
              <a:off x="920267" y="4165417"/>
              <a:ext cx="376101" cy="381751"/>
            </a:xfrm>
            <a:custGeom>
              <a:avLst/>
              <a:gdLst/>
              <a:ahLst/>
              <a:cxnLst/>
              <a:rect l="l" t="t" r="r" b="b"/>
              <a:pathLst>
                <a:path w="5525" h="5608" extrusionOk="0">
                  <a:moveTo>
                    <a:pt x="1" y="1"/>
                  </a:moveTo>
                  <a:lnTo>
                    <a:pt x="1" y="5607"/>
                  </a:lnTo>
                  <a:lnTo>
                    <a:pt x="5525" y="5607"/>
                  </a:lnTo>
                  <a:lnTo>
                    <a:pt x="552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6"/>
            <p:cNvSpPr/>
            <p:nvPr/>
          </p:nvSpPr>
          <p:spPr>
            <a:xfrm flipH="1">
              <a:off x="1144770" y="4581885"/>
              <a:ext cx="1272956" cy="455813"/>
            </a:xfrm>
            <a:custGeom>
              <a:avLst/>
              <a:gdLst/>
              <a:ahLst/>
              <a:cxnLst/>
              <a:rect l="l" t="t" r="r" b="b"/>
              <a:pathLst>
                <a:path w="18700" h="6696" extrusionOk="0">
                  <a:moveTo>
                    <a:pt x="1" y="1"/>
                  </a:moveTo>
                  <a:lnTo>
                    <a:pt x="1" y="6695"/>
                  </a:lnTo>
                  <a:lnTo>
                    <a:pt x="18700" y="6695"/>
                  </a:lnTo>
                  <a:lnTo>
                    <a:pt x="1870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6"/>
            <p:cNvSpPr/>
            <p:nvPr/>
          </p:nvSpPr>
          <p:spPr>
            <a:xfrm flipH="1">
              <a:off x="742870" y="4581885"/>
              <a:ext cx="409796" cy="455813"/>
            </a:xfrm>
            <a:custGeom>
              <a:avLst/>
              <a:gdLst/>
              <a:ahLst/>
              <a:cxnLst/>
              <a:rect l="l" t="t" r="r" b="b"/>
              <a:pathLst>
                <a:path w="6020" h="6696" extrusionOk="0">
                  <a:moveTo>
                    <a:pt x="0" y="1"/>
                  </a:moveTo>
                  <a:lnTo>
                    <a:pt x="0" y="6695"/>
                  </a:lnTo>
                  <a:lnTo>
                    <a:pt x="6019" y="6695"/>
                  </a:lnTo>
                  <a:lnTo>
                    <a:pt x="601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6"/>
            <p:cNvSpPr/>
            <p:nvPr/>
          </p:nvSpPr>
          <p:spPr>
            <a:xfrm flipH="1">
              <a:off x="744027" y="4597610"/>
              <a:ext cx="1673699" cy="53913"/>
            </a:xfrm>
            <a:custGeom>
              <a:avLst/>
              <a:gdLst/>
              <a:ahLst/>
              <a:cxnLst/>
              <a:rect l="l" t="t" r="r" b="b"/>
              <a:pathLst>
                <a:path w="24587" h="792" extrusionOk="0">
                  <a:moveTo>
                    <a:pt x="1" y="0"/>
                  </a:moveTo>
                  <a:lnTo>
                    <a:pt x="1" y="792"/>
                  </a:lnTo>
                  <a:lnTo>
                    <a:pt x="24587" y="792"/>
                  </a:lnTo>
                  <a:lnTo>
                    <a:pt x="24587" y="0"/>
                  </a:lnTo>
                  <a:close/>
                </a:path>
              </a:pathLst>
            </a:custGeom>
            <a:solidFill>
              <a:srgbClr val="34343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6"/>
            <p:cNvSpPr/>
            <p:nvPr/>
          </p:nvSpPr>
          <p:spPr>
            <a:xfrm flipH="1">
              <a:off x="1150352" y="4541450"/>
              <a:ext cx="1293173" cy="61810"/>
            </a:xfrm>
            <a:custGeom>
              <a:avLst/>
              <a:gdLst/>
              <a:ahLst/>
              <a:cxnLst/>
              <a:rect l="l" t="t" r="r" b="b"/>
              <a:pathLst>
                <a:path w="18997" h="908" extrusionOk="0">
                  <a:moveTo>
                    <a:pt x="0" y="1"/>
                  </a:moveTo>
                  <a:lnTo>
                    <a:pt x="0" y="908"/>
                  </a:lnTo>
                  <a:lnTo>
                    <a:pt x="18996" y="908"/>
                  </a:lnTo>
                  <a:lnTo>
                    <a:pt x="1899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6"/>
            <p:cNvSpPr/>
            <p:nvPr/>
          </p:nvSpPr>
          <p:spPr>
            <a:xfrm flipH="1">
              <a:off x="711489" y="4541450"/>
              <a:ext cx="441178" cy="61810"/>
            </a:xfrm>
            <a:custGeom>
              <a:avLst/>
              <a:gdLst/>
              <a:ahLst/>
              <a:cxnLst/>
              <a:rect l="l" t="t" r="r" b="b"/>
              <a:pathLst>
                <a:path w="6481" h="908" extrusionOk="0">
                  <a:moveTo>
                    <a:pt x="0" y="1"/>
                  </a:moveTo>
                  <a:lnTo>
                    <a:pt x="0" y="908"/>
                  </a:lnTo>
                  <a:lnTo>
                    <a:pt x="6481" y="908"/>
                  </a:lnTo>
                  <a:lnTo>
                    <a:pt x="648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0" name="Google Shape;440;p26"/>
            <p:cNvGrpSpPr/>
            <p:nvPr/>
          </p:nvGrpSpPr>
          <p:grpSpPr>
            <a:xfrm flipH="1">
              <a:off x="1232256" y="4731168"/>
              <a:ext cx="172904" cy="176308"/>
              <a:chOff x="4218162" y="4731168"/>
              <a:chExt cx="172904" cy="176308"/>
            </a:xfrm>
          </p:grpSpPr>
          <p:sp>
            <p:nvSpPr>
              <p:cNvPr id="441" name="Google Shape;441;p26"/>
              <p:cNvSpPr/>
              <p:nvPr/>
            </p:nvSpPr>
            <p:spPr>
              <a:xfrm>
                <a:off x="4218162" y="4731168"/>
                <a:ext cx="37100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45" extrusionOk="0">
                    <a:moveTo>
                      <a:pt x="0" y="1"/>
                    </a:moveTo>
                    <a:lnTo>
                      <a:pt x="0" y="545"/>
                    </a:lnTo>
                    <a:lnTo>
                      <a:pt x="544" y="545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26"/>
              <p:cNvSpPr/>
              <p:nvPr/>
            </p:nvSpPr>
            <p:spPr>
              <a:xfrm>
                <a:off x="4264179" y="4731168"/>
                <a:ext cx="37100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45" extrusionOk="0">
                    <a:moveTo>
                      <a:pt x="0" y="1"/>
                    </a:moveTo>
                    <a:lnTo>
                      <a:pt x="0" y="545"/>
                    </a:lnTo>
                    <a:lnTo>
                      <a:pt x="544" y="545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26"/>
              <p:cNvSpPr/>
              <p:nvPr/>
            </p:nvSpPr>
            <p:spPr>
              <a:xfrm>
                <a:off x="4310196" y="4731168"/>
                <a:ext cx="35942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45" extrusionOk="0">
                    <a:moveTo>
                      <a:pt x="0" y="1"/>
                    </a:moveTo>
                    <a:lnTo>
                      <a:pt x="0" y="545"/>
                    </a:lnTo>
                    <a:lnTo>
                      <a:pt x="528" y="545"/>
                    </a:lnTo>
                    <a:lnTo>
                      <a:pt x="52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26"/>
              <p:cNvSpPr/>
              <p:nvPr/>
            </p:nvSpPr>
            <p:spPr>
              <a:xfrm>
                <a:off x="4355056" y="4731168"/>
                <a:ext cx="36010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45" extrusionOk="0">
                    <a:moveTo>
                      <a:pt x="1" y="1"/>
                    </a:moveTo>
                    <a:lnTo>
                      <a:pt x="1" y="545"/>
                    </a:lnTo>
                    <a:lnTo>
                      <a:pt x="529" y="545"/>
                    </a:lnTo>
                    <a:lnTo>
                      <a:pt x="52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26"/>
              <p:cNvSpPr/>
              <p:nvPr/>
            </p:nvSpPr>
            <p:spPr>
              <a:xfrm>
                <a:off x="4218162" y="4778342"/>
                <a:ext cx="37100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8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26"/>
              <p:cNvSpPr/>
              <p:nvPr/>
            </p:nvSpPr>
            <p:spPr>
              <a:xfrm>
                <a:off x="4264179" y="4778342"/>
                <a:ext cx="37100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8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26"/>
              <p:cNvSpPr/>
              <p:nvPr/>
            </p:nvSpPr>
            <p:spPr>
              <a:xfrm>
                <a:off x="4310196" y="4778342"/>
                <a:ext cx="35942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8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28" y="528"/>
                    </a:lnTo>
                    <a:lnTo>
                      <a:pt x="52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26"/>
              <p:cNvSpPr/>
              <p:nvPr/>
            </p:nvSpPr>
            <p:spPr>
              <a:xfrm>
                <a:off x="4355056" y="4778342"/>
                <a:ext cx="36010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28" extrusionOk="0">
                    <a:moveTo>
                      <a:pt x="1" y="0"/>
                    </a:moveTo>
                    <a:lnTo>
                      <a:pt x="1" y="528"/>
                    </a:lnTo>
                    <a:lnTo>
                      <a:pt x="529" y="528"/>
                    </a:lnTo>
                    <a:lnTo>
                      <a:pt x="5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26"/>
              <p:cNvSpPr/>
              <p:nvPr/>
            </p:nvSpPr>
            <p:spPr>
              <a:xfrm>
                <a:off x="4218162" y="4824359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26"/>
              <p:cNvSpPr/>
              <p:nvPr/>
            </p:nvSpPr>
            <p:spPr>
              <a:xfrm>
                <a:off x="4264179" y="4824359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26"/>
              <p:cNvSpPr/>
              <p:nvPr/>
            </p:nvSpPr>
            <p:spPr>
              <a:xfrm>
                <a:off x="4310196" y="4824359"/>
                <a:ext cx="35942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28" y="528"/>
                    </a:lnTo>
                    <a:lnTo>
                      <a:pt x="52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26"/>
              <p:cNvSpPr/>
              <p:nvPr/>
            </p:nvSpPr>
            <p:spPr>
              <a:xfrm>
                <a:off x="4355056" y="4824359"/>
                <a:ext cx="3601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29" extrusionOk="0">
                    <a:moveTo>
                      <a:pt x="1" y="0"/>
                    </a:moveTo>
                    <a:lnTo>
                      <a:pt x="1" y="528"/>
                    </a:lnTo>
                    <a:lnTo>
                      <a:pt x="529" y="528"/>
                    </a:lnTo>
                    <a:lnTo>
                      <a:pt x="5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26"/>
              <p:cNvSpPr/>
              <p:nvPr/>
            </p:nvSpPr>
            <p:spPr>
              <a:xfrm>
                <a:off x="4218162" y="4870376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26"/>
              <p:cNvSpPr/>
              <p:nvPr/>
            </p:nvSpPr>
            <p:spPr>
              <a:xfrm>
                <a:off x="4264179" y="4870376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26"/>
              <p:cNvSpPr/>
              <p:nvPr/>
            </p:nvSpPr>
            <p:spPr>
              <a:xfrm>
                <a:off x="4310196" y="4870376"/>
                <a:ext cx="35942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28" y="528"/>
                    </a:lnTo>
                    <a:lnTo>
                      <a:pt x="52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26"/>
              <p:cNvSpPr/>
              <p:nvPr/>
            </p:nvSpPr>
            <p:spPr>
              <a:xfrm>
                <a:off x="4355056" y="4870376"/>
                <a:ext cx="3601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29" extrusionOk="0">
                    <a:moveTo>
                      <a:pt x="1" y="0"/>
                    </a:moveTo>
                    <a:lnTo>
                      <a:pt x="1" y="528"/>
                    </a:lnTo>
                    <a:lnTo>
                      <a:pt x="529" y="528"/>
                    </a:lnTo>
                    <a:lnTo>
                      <a:pt x="5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26"/>
              <p:cNvSpPr/>
              <p:nvPr/>
            </p:nvSpPr>
            <p:spPr>
              <a:xfrm>
                <a:off x="4218162" y="4731168"/>
                <a:ext cx="172904" cy="121305"/>
              </a:xfrm>
              <a:custGeom>
                <a:avLst/>
                <a:gdLst/>
                <a:ahLst/>
                <a:cxnLst/>
                <a:rect l="l" t="t" r="r" b="b"/>
                <a:pathLst>
                  <a:path w="2540" h="1782" extrusionOk="0">
                    <a:moveTo>
                      <a:pt x="0" y="1"/>
                    </a:moveTo>
                    <a:lnTo>
                      <a:pt x="2540" y="1782"/>
                    </a:lnTo>
                    <a:lnTo>
                      <a:pt x="2540" y="1369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rgbClr val="FFFFFF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26"/>
              <p:cNvSpPr/>
              <p:nvPr/>
            </p:nvSpPr>
            <p:spPr>
              <a:xfrm>
                <a:off x="4218162" y="4778342"/>
                <a:ext cx="172904" cy="129134"/>
              </a:xfrm>
              <a:custGeom>
                <a:avLst/>
                <a:gdLst/>
                <a:ahLst/>
                <a:cxnLst/>
                <a:rect l="l" t="t" r="r" b="b"/>
                <a:pathLst>
                  <a:path w="2540" h="1897" extrusionOk="0">
                    <a:moveTo>
                      <a:pt x="0" y="0"/>
                    </a:moveTo>
                    <a:lnTo>
                      <a:pt x="0" y="874"/>
                    </a:lnTo>
                    <a:lnTo>
                      <a:pt x="1352" y="1897"/>
                    </a:lnTo>
                    <a:lnTo>
                      <a:pt x="2540" y="189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59" name="Google Shape;459;p26"/>
            <p:cNvSpPr/>
            <p:nvPr/>
          </p:nvSpPr>
          <p:spPr>
            <a:xfrm flipH="1">
              <a:off x="1296299" y="4155343"/>
              <a:ext cx="993450" cy="40503"/>
            </a:xfrm>
            <a:custGeom>
              <a:avLst/>
              <a:gdLst/>
              <a:ahLst/>
              <a:cxnLst/>
              <a:rect l="l" t="t" r="r" b="b"/>
              <a:pathLst>
                <a:path w="14594" h="595" extrusionOk="0">
                  <a:moveTo>
                    <a:pt x="0" y="1"/>
                  </a:moveTo>
                  <a:lnTo>
                    <a:pt x="0" y="594"/>
                  </a:lnTo>
                  <a:lnTo>
                    <a:pt x="14594" y="594"/>
                  </a:lnTo>
                  <a:lnTo>
                    <a:pt x="145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6"/>
            <p:cNvSpPr/>
            <p:nvPr/>
          </p:nvSpPr>
          <p:spPr>
            <a:xfrm flipH="1">
              <a:off x="868600" y="4155343"/>
              <a:ext cx="428857" cy="40503"/>
            </a:xfrm>
            <a:custGeom>
              <a:avLst/>
              <a:gdLst/>
              <a:ahLst/>
              <a:cxnLst/>
              <a:rect l="l" t="t" r="r" b="b"/>
              <a:pathLst>
                <a:path w="6300" h="595" extrusionOk="0">
                  <a:moveTo>
                    <a:pt x="0" y="1"/>
                  </a:moveTo>
                  <a:lnTo>
                    <a:pt x="0" y="594"/>
                  </a:lnTo>
                  <a:lnTo>
                    <a:pt x="6299" y="594"/>
                  </a:lnTo>
                  <a:lnTo>
                    <a:pt x="629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6"/>
            <p:cNvSpPr/>
            <p:nvPr/>
          </p:nvSpPr>
          <p:spPr>
            <a:xfrm flipH="1">
              <a:off x="2009086" y="4292304"/>
              <a:ext cx="130223" cy="157179"/>
            </a:xfrm>
            <a:custGeom>
              <a:avLst/>
              <a:gdLst/>
              <a:ahLst/>
              <a:cxnLst/>
              <a:rect l="l" t="t" r="r" b="b"/>
              <a:pathLst>
                <a:path w="1913" h="2309" extrusionOk="0">
                  <a:moveTo>
                    <a:pt x="0" y="0"/>
                  </a:moveTo>
                  <a:lnTo>
                    <a:pt x="0" y="2309"/>
                  </a:lnTo>
                  <a:lnTo>
                    <a:pt x="1913" y="2309"/>
                  </a:lnTo>
                  <a:lnTo>
                    <a:pt x="19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6"/>
            <p:cNvSpPr/>
            <p:nvPr/>
          </p:nvSpPr>
          <p:spPr>
            <a:xfrm flipH="1">
              <a:off x="2021408" y="4303536"/>
              <a:ext cx="104491" cy="135873"/>
            </a:xfrm>
            <a:custGeom>
              <a:avLst/>
              <a:gdLst/>
              <a:ahLst/>
              <a:cxnLst/>
              <a:rect l="l" t="t" r="r" b="b"/>
              <a:pathLst>
                <a:path w="1535" h="1996" extrusionOk="0">
                  <a:moveTo>
                    <a:pt x="1" y="0"/>
                  </a:moveTo>
                  <a:lnTo>
                    <a:pt x="1" y="1995"/>
                  </a:lnTo>
                  <a:lnTo>
                    <a:pt x="1535" y="1995"/>
                  </a:lnTo>
                  <a:lnTo>
                    <a:pt x="153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6"/>
            <p:cNvSpPr/>
            <p:nvPr/>
          </p:nvSpPr>
          <p:spPr>
            <a:xfrm flipH="1">
              <a:off x="2021717" y="4314775"/>
              <a:ext cx="89555" cy="124627"/>
            </a:xfrm>
            <a:custGeom>
              <a:avLst/>
              <a:gdLst/>
              <a:ahLst/>
              <a:cxnLst/>
              <a:rect l="l" t="t" r="r" b="b"/>
              <a:pathLst>
                <a:path w="1320" h="1831" extrusionOk="0">
                  <a:moveTo>
                    <a:pt x="0" y="0"/>
                  </a:moveTo>
                  <a:lnTo>
                    <a:pt x="0" y="1830"/>
                  </a:lnTo>
                  <a:lnTo>
                    <a:pt x="1320" y="1830"/>
                  </a:lnTo>
                  <a:lnTo>
                    <a:pt x="1320" y="0"/>
                  </a:lnTo>
                  <a:close/>
                </a:path>
              </a:pathLst>
            </a:custGeom>
            <a:solidFill>
              <a:srgbClr val="34343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6"/>
            <p:cNvSpPr/>
            <p:nvPr/>
          </p:nvSpPr>
          <p:spPr>
            <a:xfrm flipH="1">
              <a:off x="2070828" y="4295640"/>
              <a:ext cx="7896" cy="149351"/>
            </a:xfrm>
            <a:custGeom>
              <a:avLst/>
              <a:gdLst/>
              <a:ahLst/>
              <a:cxnLst/>
              <a:rect l="l" t="t" r="r" b="b"/>
              <a:pathLst>
                <a:path w="116" h="2194" extrusionOk="0">
                  <a:moveTo>
                    <a:pt x="1" y="1"/>
                  </a:moveTo>
                  <a:lnTo>
                    <a:pt x="1" y="2194"/>
                  </a:lnTo>
                  <a:lnTo>
                    <a:pt x="116" y="2194"/>
                  </a:lnTo>
                  <a:lnTo>
                    <a:pt x="1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6"/>
            <p:cNvSpPr/>
            <p:nvPr/>
          </p:nvSpPr>
          <p:spPr>
            <a:xfrm flipH="1">
              <a:off x="1800308" y="4292304"/>
              <a:ext cx="130223" cy="157179"/>
            </a:xfrm>
            <a:custGeom>
              <a:avLst/>
              <a:gdLst/>
              <a:ahLst/>
              <a:cxnLst/>
              <a:rect l="l" t="t" r="r" b="b"/>
              <a:pathLst>
                <a:path w="1913" h="2309" extrusionOk="0">
                  <a:moveTo>
                    <a:pt x="0" y="0"/>
                  </a:moveTo>
                  <a:lnTo>
                    <a:pt x="0" y="2309"/>
                  </a:lnTo>
                  <a:lnTo>
                    <a:pt x="1913" y="2309"/>
                  </a:lnTo>
                  <a:lnTo>
                    <a:pt x="19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6"/>
            <p:cNvSpPr/>
            <p:nvPr/>
          </p:nvSpPr>
          <p:spPr>
            <a:xfrm flipH="1">
              <a:off x="1813718" y="4303536"/>
              <a:ext cx="104491" cy="135873"/>
            </a:xfrm>
            <a:custGeom>
              <a:avLst/>
              <a:gdLst/>
              <a:ahLst/>
              <a:cxnLst/>
              <a:rect l="l" t="t" r="r" b="b"/>
              <a:pathLst>
                <a:path w="1535" h="1996" extrusionOk="0">
                  <a:moveTo>
                    <a:pt x="1" y="0"/>
                  </a:moveTo>
                  <a:lnTo>
                    <a:pt x="1" y="1995"/>
                  </a:lnTo>
                  <a:lnTo>
                    <a:pt x="1534" y="1995"/>
                  </a:lnTo>
                  <a:lnTo>
                    <a:pt x="153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6"/>
            <p:cNvSpPr/>
            <p:nvPr/>
          </p:nvSpPr>
          <p:spPr>
            <a:xfrm flipH="1">
              <a:off x="1813636" y="4314775"/>
              <a:ext cx="89555" cy="124627"/>
            </a:xfrm>
            <a:custGeom>
              <a:avLst/>
              <a:gdLst/>
              <a:ahLst/>
              <a:cxnLst/>
              <a:rect l="l" t="t" r="r" b="b"/>
              <a:pathLst>
                <a:path w="1320" h="1831" extrusionOk="0">
                  <a:moveTo>
                    <a:pt x="0" y="0"/>
                  </a:moveTo>
                  <a:lnTo>
                    <a:pt x="0" y="1830"/>
                  </a:lnTo>
                  <a:lnTo>
                    <a:pt x="1320" y="1830"/>
                  </a:lnTo>
                  <a:lnTo>
                    <a:pt x="1320" y="0"/>
                  </a:lnTo>
                  <a:close/>
                </a:path>
              </a:pathLst>
            </a:custGeom>
            <a:solidFill>
              <a:srgbClr val="34343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6"/>
            <p:cNvSpPr/>
            <p:nvPr/>
          </p:nvSpPr>
          <p:spPr>
            <a:xfrm flipH="1">
              <a:off x="1863139" y="4295640"/>
              <a:ext cx="9054" cy="149351"/>
            </a:xfrm>
            <a:custGeom>
              <a:avLst/>
              <a:gdLst/>
              <a:ahLst/>
              <a:cxnLst/>
              <a:rect l="l" t="t" r="r" b="b"/>
              <a:pathLst>
                <a:path w="133" h="2194" extrusionOk="0">
                  <a:moveTo>
                    <a:pt x="1" y="1"/>
                  </a:moveTo>
                  <a:lnTo>
                    <a:pt x="1" y="2194"/>
                  </a:lnTo>
                  <a:lnTo>
                    <a:pt x="133" y="2194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6"/>
            <p:cNvSpPr/>
            <p:nvPr/>
          </p:nvSpPr>
          <p:spPr>
            <a:xfrm flipH="1">
              <a:off x="1615083" y="4292304"/>
              <a:ext cx="130291" cy="157179"/>
            </a:xfrm>
            <a:custGeom>
              <a:avLst/>
              <a:gdLst/>
              <a:ahLst/>
              <a:cxnLst/>
              <a:rect l="l" t="t" r="r" b="b"/>
              <a:pathLst>
                <a:path w="1914" h="2309" extrusionOk="0">
                  <a:moveTo>
                    <a:pt x="1" y="0"/>
                  </a:moveTo>
                  <a:lnTo>
                    <a:pt x="1" y="2309"/>
                  </a:lnTo>
                  <a:lnTo>
                    <a:pt x="1914" y="2309"/>
                  </a:lnTo>
                  <a:lnTo>
                    <a:pt x="19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6"/>
            <p:cNvSpPr/>
            <p:nvPr/>
          </p:nvSpPr>
          <p:spPr>
            <a:xfrm flipH="1">
              <a:off x="1627404" y="4303536"/>
              <a:ext cx="104491" cy="135873"/>
            </a:xfrm>
            <a:custGeom>
              <a:avLst/>
              <a:gdLst/>
              <a:ahLst/>
              <a:cxnLst/>
              <a:rect l="l" t="t" r="r" b="b"/>
              <a:pathLst>
                <a:path w="1535" h="1996" extrusionOk="0">
                  <a:moveTo>
                    <a:pt x="1" y="0"/>
                  </a:moveTo>
                  <a:lnTo>
                    <a:pt x="1" y="1995"/>
                  </a:lnTo>
                  <a:lnTo>
                    <a:pt x="1534" y="1995"/>
                  </a:lnTo>
                  <a:lnTo>
                    <a:pt x="153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6"/>
            <p:cNvSpPr/>
            <p:nvPr/>
          </p:nvSpPr>
          <p:spPr>
            <a:xfrm flipH="1">
              <a:off x="1627943" y="4314775"/>
              <a:ext cx="89555" cy="124627"/>
            </a:xfrm>
            <a:custGeom>
              <a:avLst/>
              <a:gdLst/>
              <a:ahLst/>
              <a:cxnLst/>
              <a:rect l="l" t="t" r="r" b="b"/>
              <a:pathLst>
                <a:path w="1320" h="1831" extrusionOk="0">
                  <a:moveTo>
                    <a:pt x="1" y="0"/>
                  </a:moveTo>
                  <a:lnTo>
                    <a:pt x="1" y="1830"/>
                  </a:lnTo>
                  <a:lnTo>
                    <a:pt x="1320" y="1830"/>
                  </a:lnTo>
                  <a:lnTo>
                    <a:pt x="1320" y="0"/>
                  </a:lnTo>
                  <a:close/>
                </a:path>
              </a:pathLst>
            </a:custGeom>
            <a:solidFill>
              <a:srgbClr val="34343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6"/>
            <p:cNvSpPr/>
            <p:nvPr/>
          </p:nvSpPr>
          <p:spPr>
            <a:xfrm flipH="1">
              <a:off x="1676825" y="4295640"/>
              <a:ext cx="7896" cy="149351"/>
            </a:xfrm>
            <a:custGeom>
              <a:avLst/>
              <a:gdLst/>
              <a:ahLst/>
              <a:cxnLst/>
              <a:rect l="l" t="t" r="r" b="b"/>
              <a:pathLst>
                <a:path w="116" h="2194" extrusionOk="0">
                  <a:moveTo>
                    <a:pt x="0" y="1"/>
                  </a:moveTo>
                  <a:lnTo>
                    <a:pt x="0" y="2194"/>
                  </a:lnTo>
                  <a:lnTo>
                    <a:pt x="116" y="2194"/>
                  </a:lnTo>
                  <a:lnTo>
                    <a:pt x="1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6"/>
            <p:cNvSpPr/>
            <p:nvPr/>
          </p:nvSpPr>
          <p:spPr>
            <a:xfrm flipH="1">
              <a:off x="1405147" y="4292304"/>
              <a:ext cx="131380" cy="157179"/>
            </a:xfrm>
            <a:custGeom>
              <a:avLst/>
              <a:gdLst/>
              <a:ahLst/>
              <a:cxnLst/>
              <a:rect l="l" t="t" r="r" b="b"/>
              <a:pathLst>
                <a:path w="1930" h="2309" extrusionOk="0">
                  <a:moveTo>
                    <a:pt x="0" y="0"/>
                  </a:moveTo>
                  <a:lnTo>
                    <a:pt x="0" y="2309"/>
                  </a:lnTo>
                  <a:lnTo>
                    <a:pt x="1929" y="2309"/>
                  </a:lnTo>
                  <a:lnTo>
                    <a:pt x="19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6"/>
            <p:cNvSpPr/>
            <p:nvPr/>
          </p:nvSpPr>
          <p:spPr>
            <a:xfrm flipH="1">
              <a:off x="1419783" y="4303536"/>
              <a:ext cx="103334" cy="135873"/>
            </a:xfrm>
            <a:custGeom>
              <a:avLst/>
              <a:gdLst/>
              <a:ahLst/>
              <a:cxnLst/>
              <a:rect l="l" t="t" r="r" b="b"/>
              <a:pathLst>
                <a:path w="1518" h="1996" extrusionOk="0">
                  <a:moveTo>
                    <a:pt x="1" y="0"/>
                  </a:moveTo>
                  <a:lnTo>
                    <a:pt x="1" y="1995"/>
                  </a:lnTo>
                  <a:lnTo>
                    <a:pt x="1518" y="1995"/>
                  </a:lnTo>
                  <a:lnTo>
                    <a:pt x="151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6"/>
            <p:cNvSpPr/>
            <p:nvPr/>
          </p:nvSpPr>
          <p:spPr>
            <a:xfrm flipH="1">
              <a:off x="1419625" y="4314775"/>
              <a:ext cx="89555" cy="124627"/>
            </a:xfrm>
            <a:custGeom>
              <a:avLst/>
              <a:gdLst/>
              <a:ahLst/>
              <a:cxnLst/>
              <a:rect l="l" t="t" r="r" b="b"/>
              <a:pathLst>
                <a:path w="1320" h="1831" extrusionOk="0">
                  <a:moveTo>
                    <a:pt x="0" y="0"/>
                  </a:moveTo>
                  <a:lnTo>
                    <a:pt x="0" y="1830"/>
                  </a:lnTo>
                  <a:lnTo>
                    <a:pt x="1319" y="1830"/>
                  </a:lnTo>
                  <a:lnTo>
                    <a:pt x="1319" y="0"/>
                  </a:lnTo>
                  <a:close/>
                </a:path>
              </a:pathLst>
            </a:custGeom>
            <a:solidFill>
              <a:srgbClr val="34343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6"/>
            <p:cNvSpPr/>
            <p:nvPr/>
          </p:nvSpPr>
          <p:spPr>
            <a:xfrm flipH="1">
              <a:off x="1469135" y="4295640"/>
              <a:ext cx="7964" cy="149351"/>
            </a:xfrm>
            <a:custGeom>
              <a:avLst/>
              <a:gdLst/>
              <a:ahLst/>
              <a:cxnLst/>
              <a:rect l="l" t="t" r="r" b="b"/>
              <a:pathLst>
                <a:path w="117" h="2194" extrusionOk="0">
                  <a:moveTo>
                    <a:pt x="1" y="1"/>
                  </a:moveTo>
                  <a:lnTo>
                    <a:pt x="1" y="2194"/>
                  </a:lnTo>
                  <a:lnTo>
                    <a:pt x="116" y="2194"/>
                  </a:lnTo>
                  <a:lnTo>
                    <a:pt x="1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6"/>
            <p:cNvSpPr/>
            <p:nvPr/>
          </p:nvSpPr>
          <p:spPr>
            <a:xfrm flipH="1">
              <a:off x="2021408" y="3994828"/>
              <a:ext cx="9054" cy="22532"/>
            </a:xfrm>
            <a:custGeom>
              <a:avLst/>
              <a:gdLst/>
              <a:ahLst/>
              <a:cxnLst/>
              <a:rect l="l" t="t" r="r" b="b"/>
              <a:pathLst>
                <a:path w="133" h="331" extrusionOk="0">
                  <a:moveTo>
                    <a:pt x="67" y="1"/>
                  </a:moveTo>
                  <a:cubicBezTo>
                    <a:pt x="34" y="1"/>
                    <a:pt x="1" y="17"/>
                    <a:pt x="1" y="50"/>
                  </a:cubicBezTo>
                  <a:lnTo>
                    <a:pt x="1" y="264"/>
                  </a:lnTo>
                  <a:cubicBezTo>
                    <a:pt x="1" y="314"/>
                    <a:pt x="50" y="330"/>
                    <a:pt x="67" y="330"/>
                  </a:cubicBezTo>
                  <a:cubicBezTo>
                    <a:pt x="116" y="330"/>
                    <a:pt x="133" y="297"/>
                    <a:pt x="133" y="264"/>
                  </a:cubicBezTo>
                  <a:lnTo>
                    <a:pt x="133" y="50"/>
                  </a:lnTo>
                  <a:cubicBezTo>
                    <a:pt x="133" y="1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6"/>
            <p:cNvSpPr/>
            <p:nvPr/>
          </p:nvSpPr>
          <p:spPr>
            <a:xfrm flipH="1">
              <a:off x="2012422" y="4003813"/>
              <a:ext cx="24778" cy="40503"/>
            </a:xfrm>
            <a:custGeom>
              <a:avLst/>
              <a:gdLst/>
              <a:ahLst/>
              <a:cxnLst/>
              <a:rect l="l" t="t" r="r" b="b"/>
              <a:pathLst>
                <a:path w="364" h="595" extrusionOk="0">
                  <a:moveTo>
                    <a:pt x="182" y="0"/>
                  </a:moveTo>
                  <a:cubicBezTo>
                    <a:pt x="83" y="0"/>
                    <a:pt x="1" y="83"/>
                    <a:pt x="1" y="182"/>
                  </a:cubicBezTo>
                  <a:lnTo>
                    <a:pt x="1" y="413"/>
                  </a:lnTo>
                  <a:cubicBezTo>
                    <a:pt x="1" y="512"/>
                    <a:pt x="83" y="594"/>
                    <a:pt x="182" y="594"/>
                  </a:cubicBezTo>
                  <a:cubicBezTo>
                    <a:pt x="281" y="594"/>
                    <a:pt x="363" y="512"/>
                    <a:pt x="363" y="413"/>
                  </a:cubicBezTo>
                  <a:lnTo>
                    <a:pt x="363" y="182"/>
                  </a:lnTo>
                  <a:cubicBezTo>
                    <a:pt x="363" y="83"/>
                    <a:pt x="281" y="0"/>
                    <a:pt x="1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6"/>
            <p:cNvSpPr/>
            <p:nvPr/>
          </p:nvSpPr>
          <p:spPr>
            <a:xfrm flipH="1">
              <a:off x="1992205" y="4026277"/>
              <a:ext cx="64056" cy="98841"/>
            </a:xfrm>
            <a:custGeom>
              <a:avLst/>
              <a:gdLst/>
              <a:ahLst/>
              <a:cxnLst/>
              <a:rect l="l" t="t" r="r" b="b"/>
              <a:pathLst>
                <a:path w="941" h="1452" extrusionOk="0">
                  <a:moveTo>
                    <a:pt x="462" y="0"/>
                  </a:moveTo>
                  <a:cubicBezTo>
                    <a:pt x="198" y="0"/>
                    <a:pt x="0" y="132"/>
                    <a:pt x="0" y="330"/>
                  </a:cubicBezTo>
                  <a:lnTo>
                    <a:pt x="0" y="1122"/>
                  </a:lnTo>
                  <a:cubicBezTo>
                    <a:pt x="0" y="1319"/>
                    <a:pt x="198" y="1451"/>
                    <a:pt x="462" y="1451"/>
                  </a:cubicBezTo>
                  <a:cubicBezTo>
                    <a:pt x="742" y="1451"/>
                    <a:pt x="940" y="1319"/>
                    <a:pt x="940" y="1122"/>
                  </a:cubicBezTo>
                  <a:lnTo>
                    <a:pt x="940" y="330"/>
                  </a:lnTo>
                  <a:cubicBezTo>
                    <a:pt x="940" y="132"/>
                    <a:pt x="742" y="0"/>
                    <a:pt x="4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6"/>
            <p:cNvSpPr/>
            <p:nvPr/>
          </p:nvSpPr>
          <p:spPr>
            <a:xfrm flipH="1">
              <a:off x="1971987" y="4144851"/>
              <a:ext cx="97752" cy="13546"/>
            </a:xfrm>
            <a:custGeom>
              <a:avLst/>
              <a:gdLst/>
              <a:ahLst/>
              <a:cxnLst/>
              <a:rect l="l" t="t" r="r" b="b"/>
              <a:pathLst>
                <a:path w="1436" h="199" extrusionOk="0">
                  <a:moveTo>
                    <a:pt x="116" y="1"/>
                  </a:moveTo>
                  <a:cubicBezTo>
                    <a:pt x="50" y="1"/>
                    <a:pt x="0" y="34"/>
                    <a:pt x="0" y="100"/>
                  </a:cubicBezTo>
                  <a:cubicBezTo>
                    <a:pt x="0" y="166"/>
                    <a:pt x="50" y="199"/>
                    <a:pt x="116" y="199"/>
                  </a:cubicBezTo>
                  <a:lnTo>
                    <a:pt x="1320" y="199"/>
                  </a:lnTo>
                  <a:cubicBezTo>
                    <a:pt x="1386" y="199"/>
                    <a:pt x="1435" y="166"/>
                    <a:pt x="1435" y="100"/>
                  </a:cubicBezTo>
                  <a:cubicBezTo>
                    <a:pt x="1435" y="34"/>
                    <a:pt x="1369" y="1"/>
                    <a:pt x="13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6"/>
            <p:cNvSpPr/>
            <p:nvPr/>
          </p:nvSpPr>
          <p:spPr>
            <a:xfrm flipH="1">
              <a:off x="2002347" y="4120171"/>
              <a:ext cx="44928" cy="25868"/>
            </a:xfrm>
            <a:custGeom>
              <a:avLst/>
              <a:gdLst/>
              <a:ahLst/>
              <a:cxnLst/>
              <a:rect l="l" t="t" r="r" b="b"/>
              <a:pathLst>
                <a:path w="660" h="380" extrusionOk="0">
                  <a:moveTo>
                    <a:pt x="0" y="0"/>
                  </a:moveTo>
                  <a:lnTo>
                    <a:pt x="0" y="380"/>
                  </a:lnTo>
                  <a:lnTo>
                    <a:pt x="660" y="380"/>
                  </a:lnTo>
                  <a:lnTo>
                    <a:pt x="6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6"/>
            <p:cNvSpPr/>
            <p:nvPr/>
          </p:nvSpPr>
          <p:spPr>
            <a:xfrm flipH="1">
              <a:off x="1415290" y="4004902"/>
              <a:ext cx="5650" cy="21443"/>
            </a:xfrm>
            <a:custGeom>
              <a:avLst/>
              <a:gdLst/>
              <a:ahLst/>
              <a:cxnLst/>
              <a:rect l="l" t="t" r="r" b="b"/>
              <a:pathLst>
                <a:path w="83" h="315" extrusionOk="0">
                  <a:moveTo>
                    <a:pt x="33" y="1"/>
                  </a:moveTo>
                  <a:cubicBezTo>
                    <a:pt x="17" y="1"/>
                    <a:pt x="0" y="17"/>
                    <a:pt x="0" y="34"/>
                  </a:cubicBezTo>
                  <a:lnTo>
                    <a:pt x="0" y="265"/>
                  </a:lnTo>
                  <a:cubicBezTo>
                    <a:pt x="0" y="281"/>
                    <a:pt x="17" y="314"/>
                    <a:pt x="33" y="314"/>
                  </a:cubicBezTo>
                  <a:cubicBezTo>
                    <a:pt x="66" y="314"/>
                    <a:pt x="83" y="281"/>
                    <a:pt x="83" y="265"/>
                  </a:cubicBezTo>
                  <a:lnTo>
                    <a:pt x="83" y="34"/>
                  </a:lnTo>
                  <a:cubicBezTo>
                    <a:pt x="83" y="17"/>
                    <a:pt x="50" y="1"/>
                    <a:pt x="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6"/>
            <p:cNvSpPr/>
            <p:nvPr/>
          </p:nvSpPr>
          <p:spPr>
            <a:xfrm flipH="1">
              <a:off x="1407394" y="4012799"/>
              <a:ext cx="22532" cy="37100"/>
            </a:xfrm>
            <a:custGeom>
              <a:avLst/>
              <a:gdLst/>
              <a:ahLst/>
              <a:cxnLst/>
              <a:rect l="l" t="t" r="r" b="b"/>
              <a:pathLst>
                <a:path w="331" h="545" extrusionOk="0">
                  <a:moveTo>
                    <a:pt x="165" y="0"/>
                  </a:moveTo>
                  <a:cubicBezTo>
                    <a:pt x="83" y="0"/>
                    <a:pt x="1" y="83"/>
                    <a:pt x="1" y="165"/>
                  </a:cubicBezTo>
                  <a:lnTo>
                    <a:pt x="1" y="380"/>
                  </a:lnTo>
                  <a:cubicBezTo>
                    <a:pt x="1" y="462"/>
                    <a:pt x="83" y="545"/>
                    <a:pt x="165" y="545"/>
                  </a:cubicBezTo>
                  <a:cubicBezTo>
                    <a:pt x="248" y="545"/>
                    <a:pt x="330" y="462"/>
                    <a:pt x="330" y="380"/>
                  </a:cubicBezTo>
                  <a:lnTo>
                    <a:pt x="330" y="165"/>
                  </a:lnTo>
                  <a:cubicBezTo>
                    <a:pt x="330" y="83"/>
                    <a:pt x="248" y="0"/>
                    <a:pt x="1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6"/>
            <p:cNvSpPr/>
            <p:nvPr/>
          </p:nvSpPr>
          <p:spPr>
            <a:xfrm flipH="1">
              <a:off x="1390580" y="4035263"/>
              <a:ext cx="58406" cy="93191"/>
            </a:xfrm>
            <a:custGeom>
              <a:avLst/>
              <a:gdLst/>
              <a:ahLst/>
              <a:cxnLst/>
              <a:rect l="l" t="t" r="r" b="b"/>
              <a:pathLst>
                <a:path w="858" h="1369" extrusionOk="0">
                  <a:moveTo>
                    <a:pt x="429" y="0"/>
                  </a:moveTo>
                  <a:cubicBezTo>
                    <a:pt x="182" y="0"/>
                    <a:pt x="0" y="132"/>
                    <a:pt x="0" y="313"/>
                  </a:cubicBezTo>
                  <a:lnTo>
                    <a:pt x="0" y="1056"/>
                  </a:lnTo>
                  <a:cubicBezTo>
                    <a:pt x="0" y="1220"/>
                    <a:pt x="182" y="1369"/>
                    <a:pt x="429" y="1369"/>
                  </a:cubicBezTo>
                  <a:cubicBezTo>
                    <a:pt x="676" y="1369"/>
                    <a:pt x="858" y="1237"/>
                    <a:pt x="858" y="1056"/>
                  </a:cubicBezTo>
                  <a:lnTo>
                    <a:pt x="858" y="313"/>
                  </a:lnTo>
                  <a:cubicBezTo>
                    <a:pt x="858" y="149"/>
                    <a:pt x="676" y="0"/>
                    <a:pt x="4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6"/>
            <p:cNvSpPr/>
            <p:nvPr/>
          </p:nvSpPr>
          <p:spPr>
            <a:xfrm flipH="1">
              <a:off x="1371519" y="4144851"/>
              <a:ext cx="88698" cy="13546"/>
            </a:xfrm>
            <a:custGeom>
              <a:avLst/>
              <a:gdLst/>
              <a:ahLst/>
              <a:cxnLst/>
              <a:rect l="l" t="t" r="r" b="b"/>
              <a:pathLst>
                <a:path w="1303" h="199" extrusionOk="0">
                  <a:moveTo>
                    <a:pt x="99" y="1"/>
                  </a:moveTo>
                  <a:cubicBezTo>
                    <a:pt x="33" y="1"/>
                    <a:pt x="0" y="34"/>
                    <a:pt x="0" y="100"/>
                  </a:cubicBezTo>
                  <a:cubicBezTo>
                    <a:pt x="0" y="166"/>
                    <a:pt x="33" y="199"/>
                    <a:pt x="99" y="199"/>
                  </a:cubicBezTo>
                  <a:lnTo>
                    <a:pt x="1188" y="199"/>
                  </a:lnTo>
                  <a:cubicBezTo>
                    <a:pt x="1254" y="199"/>
                    <a:pt x="1303" y="166"/>
                    <a:pt x="1303" y="100"/>
                  </a:cubicBezTo>
                  <a:cubicBezTo>
                    <a:pt x="1303" y="34"/>
                    <a:pt x="1254" y="1"/>
                    <a:pt x="11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6"/>
            <p:cNvSpPr/>
            <p:nvPr/>
          </p:nvSpPr>
          <p:spPr>
            <a:xfrm flipH="1">
              <a:off x="1398408" y="4122418"/>
              <a:ext cx="40503" cy="24778"/>
            </a:xfrm>
            <a:custGeom>
              <a:avLst/>
              <a:gdLst/>
              <a:ahLst/>
              <a:cxnLst/>
              <a:rect l="l" t="t" r="r" b="b"/>
              <a:pathLst>
                <a:path w="595" h="364" extrusionOk="0">
                  <a:moveTo>
                    <a:pt x="1" y="0"/>
                  </a:moveTo>
                  <a:lnTo>
                    <a:pt x="1" y="363"/>
                  </a:lnTo>
                  <a:lnTo>
                    <a:pt x="594" y="363"/>
                  </a:lnTo>
                  <a:lnTo>
                    <a:pt x="5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6"/>
            <p:cNvSpPr/>
            <p:nvPr/>
          </p:nvSpPr>
          <p:spPr>
            <a:xfrm flipH="1">
              <a:off x="920267" y="4485358"/>
              <a:ext cx="1324555" cy="56160"/>
            </a:xfrm>
            <a:custGeom>
              <a:avLst/>
              <a:gdLst/>
              <a:ahLst/>
              <a:cxnLst/>
              <a:rect l="l" t="t" r="r" b="b"/>
              <a:pathLst>
                <a:path w="19458" h="825" extrusionOk="0">
                  <a:moveTo>
                    <a:pt x="0" y="1"/>
                  </a:moveTo>
                  <a:lnTo>
                    <a:pt x="0" y="825"/>
                  </a:lnTo>
                  <a:lnTo>
                    <a:pt x="19458" y="825"/>
                  </a:lnTo>
                  <a:lnTo>
                    <a:pt x="19458" y="1"/>
                  </a:lnTo>
                  <a:close/>
                </a:path>
              </a:pathLst>
            </a:custGeom>
            <a:solidFill>
              <a:srgbClr val="34343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6"/>
            <p:cNvSpPr/>
            <p:nvPr/>
          </p:nvSpPr>
          <p:spPr>
            <a:xfrm flipH="1">
              <a:off x="1087521" y="3994828"/>
              <a:ext cx="7896" cy="22532"/>
            </a:xfrm>
            <a:custGeom>
              <a:avLst/>
              <a:gdLst/>
              <a:ahLst/>
              <a:cxnLst/>
              <a:rect l="l" t="t" r="r" b="b"/>
              <a:pathLst>
                <a:path w="116" h="331" extrusionOk="0">
                  <a:moveTo>
                    <a:pt x="66" y="1"/>
                  </a:moveTo>
                  <a:cubicBezTo>
                    <a:pt x="17" y="1"/>
                    <a:pt x="0" y="17"/>
                    <a:pt x="0" y="50"/>
                  </a:cubicBezTo>
                  <a:lnTo>
                    <a:pt x="0" y="264"/>
                  </a:lnTo>
                  <a:cubicBezTo>
                    <a:pt x="0" y="314"/>
                    <a:pt x="33" y="330"/>
                    <a:pt x="66" y="330"/>
                  </a:cubicBezTo>
                  <a:cubicBezTo>
                    <a:pt x="99" y="330"/>
                    <a:pt x="116" y="297"/>
                    <a:pt x="116" y="264"/>
                  </a:cubicBezTo>
                  <a:lnTo>
                    <a:pt x="116" y="50"/>
                  </a:lnTo>
                  <a:cubicBezTo>
                    <a:pt x="116" y="1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6"/>
            <p:cNvSpPr/>
            <p:nvPr/>
          </p:nvSpPr>
          <p:spPr>
            <a:xfrm flipH="1">
              <a:off x="1077378" y="4003813"/>
              <a:ext cx="25936" cy="40503"/>
            </a:xfrm>
            <a:custGeom>
              <a:avLst/>
              <a:gdLst/>
              <a:ahLst/>
              <a:cxnLst/>
              <a:rect l="l" t="t" r="r" b="b"/>
              <a:pathLst>
                <a:path w="381" h="595" extrusionOk="0">
                  <a:moveTo>
                    <a:pt x="199" y="0"/>
                  </a:moveTo>
                  <a:cubicBezTo>
                    <a:pt x="100" y="0"/>
                    <a:pt x="1" y="83"/>
                    <a:pt x="1" y="182"/>
                  </a:cubicBezTo>
                  <a:lnTo>
                    <a:pt x="1" y="413"/>
                  </a:lnTo>
                  <a:cubicBezTo>
                    <a:pt x="1" y="512"/>
                    <a:pt x="100" y="594"/>
                    <a:pt x="199" y="594"/>
                  </a:cubicBezTo>
                  <a:cubicBezTo>
                    <a:pt x="298" y="594"/>
                    <a:pt x="380" y="512"/>
                    <a:pt x="380" y="413"/>
                  </a:cubicBezTo>
                  <a:lnTo>
                    <a:pt x="380" y="182"/>
                  </a:lnTo>
                  <a:cubicBezTo>
                    <a:pt x="380" y="83"/>
                    <a:pt x="298" y="0"/>
                    <a:pt x="1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6"/>
            <p:cNvSpPr/>
            <p:nvPr/>
          </p:nvSpPr>
          <p:spPr>
            <a:xfrm flipH="1">
              <a:off x="1058318" y="4026277"/>
              <a:ext cx="64056" cy="98841"/>
            </a:xfrm>
            <a:custGeom>
              <a:avLst/>
              <a:gdLst/>
              <a:ahLst/>
              <a:cxnLst/>
              <a:rect l="l" t="t" r="r" b="b"/>
              <a:pathLst>
                <a:path w="941" h="1452" extrusionOk="0">
                  <a:moveTo>
                    <a:pt x="479" y="0"/>
                  </a:moveTo>
                  <a:cubicBezTo>
                    <a:pt x="215" y="0"/>
                    <a:pt x="1" y="132"/>
                    <a:pt x="1" y="330"/>
                  </a:cubicBezTo>
                  <a:lnTo>
                    <a:pt x="1" y="1122"/>
                  </a:lnTo>
                  <a:cubicBezTo>
                    <a:pt x="1" y="1319"/>
                    <a:pt x="215" y="1451"/>
                    <a:pt x="479" y="1451"/>
                  </a:cubicBezTo>
                  <a:cubicBezTo>
                    <a:pt x="743" y="1451"/>
                    <a:pt x="941" y="1319"/>
                    <a:pt x="941" y="1122"/>
                  </a:cubicBezTo>
                  <a:lnTo>
                    <a:pt x="941" y="330"/>
                  </a:lnTo>
                  <a:cubicBezTo>
                    <a:pt x="941" y="132"/>
                    <a:pt x="743" y="0"/>
                    <a:pt x="4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6"/>
            <p:cNvSpPr/>
            <p:nvPr/>
          </p:nvSpPr>
          <p:spPr>
            <a:xfrm flipH="1">
              <a:off x="1039258" y="4144851"/>
              <a:ext cx="96595" cy="13546"/>
            </a:xfrm>
            <a:custGeom>
              <a:avLst/>
              <a:gdLst/>
              <a:ahLst/>
              <a:cxnLst/>
              <a:rect l="l" t="t" r="r" b="b"/>
              <a:pathLst>
                <a:path w="1419" h="199" extrusionOk="0">
                  <a:moveTo>
                    <a:pt x="100" y="1"/>
                  </a:moveTo>
                  <a:cubicBezTo>
                    <a:pt x="34" y="1"/>
                    <a:pt x="1" y="34"/>
                    <a:pt x="1" y="100"/>
                  </a:cubicBezTo>
                  <a:cubicBezTo>
                    <a:pt x="1" y="166"/>
                    <a:pt x="34" y="199"/>
                    <a:pt x="100" y="199"/>
                  </a:cubicBezTo>
                  <a:lnTo>
                    <a:pt x="1320" y="199"/>
                  </a:lnTo>
                  <a:cubicBezTo>
                    <a:pt x="1369" y="199"/>
                    <a:pt x="1419" y="166"/>
                    <a:pt x="1419" y="100"/>
                  </a:cubicBezTo>
                  <a:cubicBezTo>
                    <a:pt x="1419" y="34"/>
                    <a:pt x="1369" y="1"/>
                    <a:pt x="13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6"/>
            <p:cNvSpPr/>
            <p:nvPr/>
          </p:nvSpPr>
          <p:spPr>
            <a:xfrm flipH="1">
              <a:off x="1067303" y="4120171"/>
              <a:ext cx="44928" cy="25868"/>
            </a:xfrm>
            <a:custGeom>
              <a:avLst/>
              <a:gdLst/>
              <a:ahLst/>
              <a:cxnLst/>
              <a:rect l="l" t="t" r="r" b="b"/>
              <a:pathLst>
                <a:path w="660" h="380" extrusionOk="0">
                  <a:moveTo>
                    <a:pt x="0" y="0"/>
                  </a:moveTo>
                  <a:lnTo>
                    <a:pt x="0" y="380"/>
                  </a:lnTo>
                  <a:lnTo>
                    <a:pt x="660" y="380"/>
                  </a:lnTo>
                  <a:lnTo>
                    <a:pt x="6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6"/>
            <p:cNvSpPr/>
            <p:nvPr/>
          </p:nvSpPr>
          <p:spPr>
            <a:xfrm flipH="1">
              <a:off x="1656584" y="4144851"/>
              <a:ext cx="97752" cy="13546"/>
            </a:xfrm>
            <a:custGeom>
              <a:avLst/>
              <a:gdLst/>
              <a:ahLst/>
              <a:cxnLst/>
              <a:rect l="l" t="t" r="r" b="b"/>
              <a:pathLst>
                <a:path w="1436" h="199" extrusionOk="0">
                  <a:moveTo>
                    <a:pt x="99" y="0"/>
                  </a:moveTo>
                  <a:cubicBezTo>
                    <a:pt x="50" y="0"/>
                    <a:pt x="1" y="33"/>
                    <a:pt x="1" y="99"/>
                  </a:cubicBezTo>
                  <a:cubicBezTo>
                    <a:pt x="1" y="149"/>
                    <a:pt x="50" y="198"/>
                    <a:pt x="99" y="198"/>
                  </a:cubicBezTo>
                  <a:lnTo>
                    <a:pt x="1320" y="198"/>
                  </a:lnTo>
                  <a:cubicBezTo>
                    <a:pt x="1386" y="198"/>
                    <a:pt x="1435" y="149"/>
                    <a:pt x="1435" y="99"/>
                  </a:cubicBezTo>
                  <a:cubicBezTo>
                    <a:pt x="1435" y="33"/>
                    <a:pt x="1386" y="0"/>
                    <a:pt x="13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94" name="Google Shape;494;p26"/>
            <p:cNvGrpSpPr/>
            <p:nvPr/>
          </p:nvGrpSpPr>
          <p:grpSpPr>
            <a:xfrm flipH="1">
              <a:off x="1466881" y="4731168"/>
              <a:ext cx="172904" cy="176308"/>
              <a:chOff x="4218162" y="4731168"/>
              <a:chExt cx="172904" cy="176308"/>
            </a:xfrm>
          </p:grpSpPr>
          <p:sp>
            <p:nvSpPr>
              <p:cNvPr id="495" name="Google Shape;495;p26"/>
              <p:cNvSpPr/>
              <p:nvPr/>
            </p:nvSpPr>
            <p:spPr>
              <a:xfrm>
                <a:off x="4218162" y="4731168"/>
                <a:ext cx="37100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45" extrusionOk="0">
                    <a:moveTo>
                      <a:pt x="0" y="1"/>
                    </a:moveTo>
                    <a:lnTo>
                      <a:pt x="0" y="545"/>
                    </a:lnTo>
                    <a:lnTo>
                      <a:pt x="544" y="545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26"/>
              <p:cNvSpPr/>
              <p:nvPr/>
            </p:nvSpPr>
            <p:spPr>
              <a:xfrm>
                <a:off x="4264179" y="4731168"/>
                <a:ext cx="37100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45" extrusionOk="0">
                    <a:moveTo>
                      <a:pt x="0" y="1"/>
                    </a:moveTo>
                    <a:lnTo>
                      <a:pt x="0" y="545"/>
                    </a:lnTo>
                    <a:lnTo>
                      <a:pt x="544" y="545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26"/>
              <p:cNvSpPr/>
              <p:nvPr/>
            </p:nvSpPr>
            <p:spPr>
              <a:xfrm>
                <a:off x="4310196" y="4731168"/>
                <a:ext cx="35942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45" extrusionOk="0">
                    <a:moveTo>
                      <a:pt x="0" y="1"/>
                    </a:moveTo>
                    <a:lnTo>
                      <a:pt x="0" y="545"/>
                    </a:lnTo>
                    <a:lnTo>
                      <a:pt x="528" y="545"/>
                    </a:lnTo>
                    <a:lnTo>
                      <a:pt x="52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26"/>
              <p:cNvSpPr/>
              <p:nvPr/>
            </p:nvSpPr>
            <p:spPr>
              <a:xfrm>
                <a:off x="4355056" y="4731168"/>
                <a:ext cx="36010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45" extrusionOk="0">
                    <a:moveTo>
                      <a:pt x="1" y="1"/>
                    </a:moveTo>
                    <a:lnTo>
                      <a:pt x="1" y="545"/>
                    </a:lnTo>
                    <a:lnTo>
                      <a:pt x="529" y="545"/>
                    </a:lnTo>
                    <a:lnTo>
                      <a:pt x="52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26"/>
              <p:cNvSpPr/>
              <p:nvPr/>
            </p:nvSpPr>
            <p:spPr>
              <a:xfrm>
                <a:off x="4218162" y="4778342"/>
                <a:ext cx="37100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8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26"/>
              <p:cNvSpPr/>
              <p:nvPr/>
            </p:nvSpPr>
            <p:spPr>
              <a:xfrm>
                <a:off x="4264179" y="4778342"/>
                <a:ext cx="37100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8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26"/>
              <p:cNvSpPr/>
              <p:nvPr/>
            </p:nvSpPr>
            <p:spPr>
              <a:xfrm>
                <a:off x="4310196" y="4778342"/>
                <a:ext cx="35942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8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28" y="528"/>
                    </a:lnTo>
                    <a:lnTo>
                      <a:pt x="52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26"/>
              <p:cNvSpPr/>
              <p:nvPr/>
            </p:nvSpPr>
            <p:spPr>
              <a:xfrm>
                <a:off x="4355056" y="4778342"/>
                <a:ext cx="36010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28" extrusionOk="0">
                    <a:moveTo>
                      <a:pt x="1" y="0"/>
                    </a:moveTo>
                    <a:lnTo>
                      <a:pt x="1" y="528"/>
                    </a:lnTo>
                    <a:lnTo>
                      <a:pt x="529" y="528"/>
                    </a:lnTo>
                    <a:lnTo>
                      <a:pt x="5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26"/>
              <p:cNvSpPr/>
              <p:nvPr/>
            </p:nvSpPr>
            <p:spPr>
              <a:xfrm>
                <a:off x="4218162" y="4824359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26"/>
              <p:cNvSpPr/>
              <p:nvPr/>
            </p:nvSpPr>
            <p:spPr>
              <a:xfrm>
                <a:off x="4264179" y="4824359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26"/>
              <p:cNvSpPr/>
              <p:nvPr/>
            </p:nvSpPr>
            <p:spPr>
              <a:xfrm>
                <a:off x="4310196" y="4824359"/>
                <a:ext cx="35942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28" y="528"/>
                    </a:lnTo>
                    <a:lnTo>
                      <a:pt x="52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26"/>
              <p:cNvSpPr/>
              <p:nvPr/>
            </p:nvSpPr>
            <p:spPr>
              <a:xfrm>
                <a:off x="4355056" y="4824359"/>
                <a:ext cx="3601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29" extrusionOk="0">
                    <a:moveTo>
                      <a:pt x="1" y="0"/>
                    </a:moveTo>
                    <a:lnTo>
                      <a:pt x="1" y="528"/>
                    </a:lnTo>
                    <a:lnTo>
                      <a:pt x="529" y="528"/>
                    </a:lnTo>
                    <a:lnTo>
                      <a:pt x="5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26"/>
              <p:cNvSpPr/>
              <p:nvPr/>
            </p:nvSpPr>
            <p:spPr>
              <a:xfrm>
                <a:off x="4218162" y="4870376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26"/>
              <p:cNvSpPr/>
              <p:nvPr/>
            </p:nvSpPr>
            <p:spPr>
              <a:xfrm>
                <a:off x="4264179" y="4870376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26"/>
              <p:cNvSpPr/>
              <p:nvPr/>
            </p:nvSpPr>
            <p:spPr>
              <a:xfrm>
                <a:off x="4310196" y="4870376"/>
                <a:ext cx="35942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28" y="528"/>
                    </a:lnTo>
                    <a:lnTo>
                      <a:pt x="52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26"/>
              <p:cNvSpPr/>
              <p:nvPr/>
            </p:nvSpPr>
            <p:spPr>
              <a:xfrm>
                <a:off x="4355056" y="4870376"/>
                <a:ext cx="3601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29" extrusionOk="0">
                    <a:moveTo>
                      <a:pt x="1" y="0"/>
                    </a:moveTo>
                    <a:lnTo>
                      <a:pt x="1" y="528"/>
                    </a:lnTo>
                    <a:lnTo>
                      <a:pt x="529" y="528"/>
                    </a:lnTo>
                    <a:lnTo>
                      <a:pt x="5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26"/>
              <p:cNvSpPr/>
              <p:nvPr/>
            </p:nvSpPr>
            <p:spPr>
              <a:xfrm>
                <a:off x="4218162" y="4731168"/>
                <a:ext cx="172904" cy="121305"/>
              </a:xfrm>
              <a:custGeom>
                <a:avLst/>
                <a:gdLst/>
                <a:ahLst/>
                <a:cxnLst/>
                <a:rect l="l" t="t" r="r" b="b"/>
                <a:pathLst>
                  <a:path w="2540" h="1782" extrusionOk="0">
                    <a:moveTo>
                      <a:pt x="0" y="1"/>
                    </a:moveTo>
                    <a:lnTo>
                      <a:pt x="2540" y="1782"/>
                    </a:lnTo>
                    <a:lnTo>
                      <a:pt x="2540" y="1369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rgbClr val="FFFFFF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26"/>
              <p:cNvSpPr/>
              <p:nvPr/>
            </p:nvSpPr>
            <p:spPr>
              <a:xfrm>
                <a:off x="4218162" y="4778342"/>
                <a:ext cx="172904" cy="129134"/>
              </a:xfrm>
              <a:custGeom>
                <a:avLst/>
                <a:gdLst/>
                <a:ahLst/>
                <a:cxnLst/>
                <a:rect l="l" t="t" r="r" b="b"/>
                <a:pathLst>
                  <a:path w="2540" h="1897" extrusionOk="0">
                    <a:moveTo>
                      <a:pt x="0" y="0"/>
                    </a:moveTo>
                    <a:lnTo>
                      <a:pt x="0" y="874"/>
                    </a:lnTo>
                    <a:lnTo>
                      <a:pt x="1352" y="1897"/>
                    </a:lnTo>
                    <a:lnTo>
                      <a:pt x="2540" y="189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3" name="Google Shape;513;p26"/>
            <p:cNvGrpSpPr/>
            <p:nvPr/>
          </p:nvGrpSpPr>
          <p:grpSpPr>
            <a:xfrm flipH="1">
              <a:off x="1701506" y="4731168"/>
              <a:ext cx="172904" cy="176308"/>
              <a:chOff x="4218162" y="4731168"/>
              <a:chExt cx="172904" cy="176308"/>
            </a:xfrm>
          </p:grpSpPr>
          <p:sp>
            <p:nvSpPr>
              <p:cNvPr id="514" name="Google Shape;514;p26"/>
              <p:cNvSpPr/>
              <p:nvPr/>
            </p:nvSpPr>
            <p:spPr>
              <a:xfrm>
                <a:off x="4218162" y="4731168"/>
                <a:ext cx="37100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45" extrusionOk="0">
                    <a:moveTo>
                      <a:pt x="0" y="1"/>
                    </a:moveTo>
                    <a:lnTo>
                      <a:pt x="0" y="545"/>
                    </a:lnTo>
                    <a:lnTo>
                      <a:pt x="544" y="545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26"/>
              <p:cNvSpPr/>
              <p:nvPr/>
            </p:nvSpPr>
            <p:spPr>
              <a:xfrm>
                <a:off x="4264179" y="4731168"/>
                <a:ext cx="37100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45" extrusionOk="0">
                    <a:moveTo>
                      <a:pt x="0" y="1"/>
                    </a:moveTo>
                    <a:lnTo>
                      <a:pt x="0" y="545"/>
                    </a:lnTo>
                    <a:lnTo>
                      <a:pt x="544" y="545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26"/>
              <p:cNvSpPr/>
              <p:nvPr/>
            </p:nvSpPr>
            <p:spPr>
              <a:xfrm>
                <a:off x="4310196" y="4731168"/>
                <a:ext cx="35942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45" extrusionOk="0">
                    <a:moveTo>
                      <a:pt x="0" y="1"/>
                    </a:moveTo>
                    <a:lnTo>
                      <a:pt x="0" y="545"/>
                    </a:lnTo>
                    <a:lnTo>
                      <a:pt x="528" y="545"/>
                    </a:lnTo>
                    <a:lnTo>
                      <a:pt x="52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26"/>
              <p:cNvSpPr/>
              <p:nvPr/>
            </p:nvSpPr>
            <p:spPr>
              <a:xfrm>
                <a:off x="4355056" y="4731168"/>
                <a:ext cx="36010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45" extrusionOk="0">
                    <a:moveTo>
                      <a:pt x="1" y="1"/>
                    </a:moveTo>
                    <a:lnTo>
                      <a:pt x="1" y="545"/>
                    </a:lnTo>
                    <a:lnTo>
                      <a:pt x="529" y="545"/>
                    </a:lnTo>
                    <a:lnTo>
                      <a:pt x="52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26"/>
              <p:cNvSpPr/>
              <p:nvPr/>
            </p:nvSpPr>
            <p:spPr>
              <a:xfrm>
                <a:off x="4218162" y="4778342"/>
                <a:ext cx="37100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8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26"/>
              <p:cNvSpPr/>
              <p:nvPr/>
            </p:nvSpPr>
            <p:spPr>
              <a:xfrm>
                <a:off x="4264179" y="4778342"/>
                <a:ext cx="37100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8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26"/>
              <p:cNvSpPr/>
              <p:nvPr/>
            </p:nvSpPr>
            <p:spPr>
              <a:xfrm>
                <a:off x="4310196" y="4778342"/>
                <a:ext cx="35942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8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28" y="528"/>
                    </a:lnTo>
                    <a:lnTo>
                      <a:pt x="52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26"/>
              <p:cNvSpPr/>
              <p:nvPr/>
            </p:nvSpPr>
            <p:spPr>
              <a:xfrm>
                <a:off x="4355056" y="4778342"/>
                <a:ext cx="36010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28" extrusionOk="0">
                    <a:moveTo>
                      <a:pt x="1" y="0"/>
                    </a:moveTo>
                    <a:lnTo>
                      <a:pt x="1" y="528"/>
                    </a:lnTo>
                    <a:lnTo>
                      <a:pt x="529" y="528"/>
                    </a:lnTo>
                    <a:lnTo>
                      <a:pt x="5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26"/>
              <p:cNvSpPr/>
              <p:nvPr/>
            </p:nvSpPr>
            <p:spPr>
              <a:xfrm>
                <a:off x="4218162" y="4824359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26"/>
              <p:cNvSpPr/>
              <p:nvPr/>
            </p:nvSpPr>
            <p:spPr>
              <a:xfrm>
                <a:off x="4264179" y="4824359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26"/>
              <p:cNvSpPr/>
              <p:nvPr/>
            </p:nvSpPr>
            <p:spPr>
              <a:xfrm>
                <a:off x="4310196" y="4824359"/>
                <a:ext cx="35942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28" y="528"/>
                    </a:lnTo>
                    <a:lnTo>
                      <a:pt x="52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26"/>
              <p:cNvSpPr/>
              <p:nvPr/>
            </p:nvSpPr>
            <p:spPr>
              <a:xfrm>
                <a:off x="4355056" y="4824359"/>
                <a:ext cx="3601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29" extrusionOk="0">
                    <a:moveTo>
                      <a:pt x="1" y="0"/>
                    </a:moveTo>
                    <a:lnTo>
                      <a:pt x="1" y="528"/>
                    </a:lnTo>
                    <a:lnTo>
                      <a:pt x="529" y="528"/>
                    </a:lnTo>
                    <a:lnTo>
                      <a:pt x="5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26"/>
              <p:cNvSpPr/>
              <p:nvPr/>
            </p:nvSpPr>
            <p:spPr>
              <a:xfrm>
                <a:off x="4218162" y="4870376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26"/>
              <p:cNvSpPr/>
              <p:nvPr/>
            </p:nvSpPr>
            <p:spPr>
              <a:xfrm>
                <a:off x="4264179" y="4870376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26"/>
              <p:cNvSpPr/>
              <p:nvPr/>
            </p:nvSpPr>
            <p:spPr>
              <a:xfrm>
                <a:off x="4310196" y="4870376"/>
                <a:ext cx="35942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28" y="528"/>
                    </a:lnTo>
                    <a:lnTo>
                      <a:pt x="52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26"/>
              <p:cNvSpPr/>
              <p:nvPr/>
            </p:nvSpPr>
            <p:spPr>
              <a:xfrm>
                <a:off x="4355056" y="4870376"/>
                <a:ext cx="3601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29" extrusionOk="0">
                    <a:moveTo>
                      <a:pt x="1" y="0"/>
                    </a:moveTo>
                    <a:lnTo>
                      <a:pt x="1" y="528"/>
                    </a:lnTo>
                    <a:lnTo>
                      <a:pt x="529" y="528"/>
                    </a:lnTo>
                    <a:lnTo>
                      <a:pt x="5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26"/>
              <p:cNvSpPr/>
              <p:nvPr/>
            </p:nvSpPr>
            <p:spPr>
              <a:xfrm>
                <a:off x="4218162" y="4731168"/>
                <a:ext cx="172904" cy="121305"/>
              </a:xfrm>
              <a:custGeom>
                <a:avLst/>
                <a:gdLst/>
                <a:ahLst/>
                <a:cxnLst/>
                <a:rect l="l" t="t" r="r" b="b"/>
                <a:pathLst>
                  <a:path w="2540" h="1782" extrusionOk="0">
                    <a:moveTo>
                      <a:pt x="0" y="1"/>
                    </a:moveTo>
                    <a:lnTo>
                      <a:pt x="2540" y="1782"/>
                    </a:lnTo>
                    <a:lnTo>
                      <a:pt x="2540" y="1369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rgbClr val="FFFFFF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26"/>
              <p:cNvSpPr/>
              <p:nvPr/>
            </p:nvSpPr>
            <p:spPr>
              <a:xfrm>
                <a:off x="4218162" y="4778342"/>
                <a:ext cx="172904" cy="129134"/>
              </a:xfrm>
              <a:custGeom>
                <a:avLst/>
                <a:gdLst/>
                <a:ahLst/>
                <a:cxnLst/>
                <a:rect l="l" t="t" r="r" b="b"/>
                <a:pathLst>
                  <a:path w="2540" h="1897" extrusionOk="0">
                    <a:moveTo>
                      <a:pt x="0" y="0"/>
                    </a:moveTo>
                    <a:lnTo>
                      <a:pt x="0" y="874"/>
                    </a:lnTo>
                    <a:lnTo>
                      <a:pt x="1352" y="1897"/>
                    </a:lnTo>
                    <a:lnTo>
                      <a:pt x="2540" y="189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2" name="Google Shape;532;p26"/>
            <p:cNvGrpSpPr/>
            <p:nvPr/>
          </p:nvGrpSpPr>
          <p:grpSpPr>
            <a:xfrm flipH="1">
              <a:off x="1936131" y="4731168"/>
              <a:ext cx="172904" cy="176308"/>
              <a:chOff x="4218162" y="4731168"/>
              <a:chExt cx="172904" cy="176308"/>
            </a:xfrm>
          </p:grpSpPr>
          <p:sp>
            <p:nvSpPr>
              <p:cNvPr id="533" name="Google Shape;533;p26"/>
              <p:cNvSpPr/>
              <p:nvPr/>
            </p:nvSpPr>
            <p:spPr>
              <a:xfrm>
                <a:off x="4218162" y="4731168"/>
                <a:ext cx="37100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45" extrusionOk="0">
                    <a:moveTo>
                      <a:pt x="0" y="1"/>
                    </a:moveTo>
                    <a:lnTo>
                      <a:pt x="0" y="545"/>
                    </a:lnTo>
                    <a:lnTo>
                      <a:pt x="544" y="545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26"/>
              <p:cNvSpPr/>
              <p:nvPr/>
            </p:nvSpPr>
            <p:spPr>
              <a:xfrm>
                <a:off x="4264179" y="4731168"/>
                <a:ext cx="37100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45" extrusionOk="0">
                    <a:moveTo>
                      <a:pt x="0" y="1"/>
                    </a:moveTo>
                    <a:lnTo>
                      <a:pt x="0" y="545"/>
                    </a:lnTo>
                    <a:lnTo>
                      <a:pt x="544" y="545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26"/>
              <p:cNvSpPr/>
              <p:nvPr/>
            </p:nvSpPr>
            <p:spPr>
              <a:xfrm>
                <a:off x="4310196" y="4731168"/>
                <a:ext cx="35942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45" extrusionOk="0">
                    <a:moveTo>
                      <a:pt x="0" y="1"/>
                    </a:moveTo>
                    <a:lnTo>
                      <a:pt x="0" y="545"/>
                    </a:lnTo>
                    <a:lnTo>
                      <a:pt x="528" y="545"/>
                    </a:lnTo>
                    <a:lnTo>
                      <a:pt x="52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26"/>
              <p:cNvSpPr/>
              <p:nvPr/>
            </p:nvSpPr>
            <p:spPr>
              <a:xfrm>
                <a:off x="4355056" y="4731168"/>
                <a:ext cx="36010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45" extrusionOk="0">
                    <a:moveTo>
                      <a:pt x="1" y="1"/>
                    </a:moveTo>
                    <a:lnTo>
                      <a:pt x="1" y="545"/>
                    </a:lnTo>
                    <a:lnTo>
                      <a:pt x="529" y="545"/>
                    </a:lnTo>
                    <a:lnTo>
                      <a:pt x="52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26"/>
              <p:cNvSpPr/>
              <p:nvPr/>
            </p:nvSpPr>
            <p:spPr>
              <a:xfrm>
                <a:off x="4218162" y="4778342"/>
                <a:ext cx="37100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8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26"/>
              <p:cNvSpPr/>
              <p:nvPr/>
            </p:nvSpPr>
            <p:spPr>
              <a:xfrm>
                <a:off x="4264179" y="4778342"/>
                <a:ext cx="37100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8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39;p26"/>
              <p:cNvSpPr/>
              <p:nvPr/>
            </p:nvSpPr>
            <p:spPr>
              <a:xfrm>
                <a:off x="4310196" y="4778342"/>
                <a:ext cx="35942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8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28" y="528"/>
                    </a:lnTo>
                    <a:lnTo>
                      <a:pt x="52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26"/>
              <p:cNvSpPr/>
              <p:nvPr/>
            </p:nvSpPr>
            <p:spPr>
              <a:xfrm>
                <a:off x="4355056" y="4778342"/>
                <a:ext cx="36010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28" extrusionOk="0">
                    <a:moveTo>
                      <a:pt x="1" y="0"/>
                    </a:moveTo>
                    <a:lnTo>
                      <a:pt x="1" y="528"/>
                    </a:lnTo>
                    <a:lnTo>
                      <a:pt x="529" y="528"/>
                    </a:lnTo>
                    <a:lnTo>
                      <a:pt x="5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26"/>
              <p:cNvSpPr/>
              <p:nvPr/>
            </p:nvSpPr>
            <p:spPr>
              <a:xfrm>
                <a:off x="4218162" y="4824359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26"/>
              <p:cNvSpPr/>
              <p:nvPr/>
            </p:nvSpPr>
            <p:spPr>
              <a:xfrm>
                <a:off x="4264179" y="4824359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43;p26"/>
              <p:cNvSpPr/>
              <p:nvPr/>
            </p:nvSpPr>
            <p:spPr>
              <a:xfrm>
                <a:off x="4310196" y="4824359"/>
                <a:ext cx="35942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28" y="528"/>
                    </a:lnTo>
                    <a:lnTo>
                      <a:pt x="52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26"/>
              <p:cNvSpPr/>
              <p:nvPr/>
            </p:nvSpPr>
            <p:spPr>
              <a:xfrm>
                <a:off x="4355056" y="4824359"/>
                <a:ext cx="3601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29" extrusionOk="0">
                    <a:moveTo>
                      <a:pt x="1" y="0"/>
                    </a:moveTo>
                    <a:lnTo>
                      <a:pt x="1" y="528"/>
                    </a:lnTo>
                    <a:lnTo>
                      <a:pt x="529" y="528"/>
                    </a:lnTo>
                    <a:lnTo>
                      <a:pt x="5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45;p26"/>
              <p:cNvSpPr/>
              <p:nvPr/>
            </p:nvSpPr>
            <p:spPr>
              <a:xfrm>
                <a:off x="4218162" y="4870376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26"/>
              <p:cNvSpPr/>
              <p:nvPr/>
            </p:nvSpPr>
            <p:spPr>
              <a:xfrm>
                <a:off x="4264179" y="4870376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26"/>
              <p:cNvSpPr/>
              <p:nvPr/>
            </p:nvSpPr>
            <p:spPr>
              <a:xfrm>
                <a:off x="4310196" y="4870376"/>
                <a:ext cx="35942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28" y="528"/>
                    </a:lnTo>
                    <a:lnTo>
                      <a:pt x="52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26"/>
              <p:cNvSpPr/>
              <p:nvPr/>
            </p:nvSpPr>
            <p:spPr>
              <a:xfrm>
                <a:off x="4355056" y="4870376"/>
                <a:ext cx="3601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29" extrusionOk="0">
                    <a:moveTo>
                      <a:pt x="1" y="0"/>
                    </a:moveTo>
                    <a:lnTo>
                      <a:pt x="1" y="528"/>
                    </a:lnTo>
                    <a:lnTo>
                      <a:pt x="529" y="528"/>
                    </a:lnTo>
                    <a:lnTo>
                      <a:pt x="5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26"/>
              <p:cNvSpPr/>
              <p:nvPr/>
            </p:nvSpPr>
            <p:spPr>
              <a:xfrm>
                <a:off x="4218162" y="4731168"/>
                <a:ext cx="172904" cy="121305"/>
              </a:xfrm>
              <a:custGeom>
                <a:avLst/>
                <a:gdLst/>
                <a:ahLst/>
                <a:cxnLst/>
                <a:rect l="l" t="t" r="r" b="b"/>
                <a:pathLst>
                  <a:path w="2540" h="1782" extrusionOk="0">
                    <a:moveTo>
                      <a:pt x="0" y="1"/>
                    </a:moveTo>
                    <a:lnTo>
                      <a:pt x="2540" y="1782"/>
                    </a:lnTo>
                    <a:lnTo>
                      <a:pt x="2540" y="1369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rgbClr val="FFFFFF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26"/>
              <p:cNvSpPr/>
              <p:nvPr/>
            </p:nvSpPr>
            <p:spPr>
              <a:xfrm>
                <a:off x="4218162" y="4778342"/>
                <a:ext cx="172904" cy="129134"/>
              </a:xfrm>
              <a:custGeom>
                <a:avLst/>
                <a:gdLst/>
                <a:ahLst/>
                <a:cxnLst/>
                <a:rect l="l" t="t" r="r" b="b"/>
                <a:pathLst>
                  <a:path w="2540" h="1897" extrusionOk="0">
                    <a:moveTo>
                      <a:pt x="0" y="0"/>
                    </a:moveTo>
                    <a:lnTo>
                      <a:pt x="0" y="874"/>
                    </a:lnTo>
                    <a:lnTo>
                      <a:pt x="1352" y="1897"/>
                    </a:lnTo>
                    <a:lnTo>
                      <a:pt x="2540" y="189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1" name="Google Shape;551;p26"/>
            <p:cNvGrpSpPr/>
            <p:nvPr/>
          </p:nvGrpSpPr>
          <p:grpSpPr>
            <a:xfrm flipH="1">
              <a:off x="2170756" y="4731168"/>
              <a:ext cx="172904" cy="176308"/>
              <a:chOff x="4218162" y="4731168"/>
              <a:chExt cx="172904" cy="176308"/>
            </a:xfrm>
          </p:grpSpPr>
          <p:sp>
            <p:nvSpPr>
              <p:cNvPr id="552" name="Google Shape;552;p26"/>
              <p:cNvSpPr/>
              <p:nvPr/>
            </p:nvSpPr>
            <p:spPr>
              <a:xfrm>
                <a:off x="4218162" y="4731168"/>
                <a:ext cx="37100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45" extrusionOk="0">
                    <a:moveTo>
                      <a:pt x="0" y="1"/>
                    </a:moveTo>
                    <a:lnTo>
                      <a:pt x="0" y="545"/>
                    </a:lnTo>
                    <a:lnTo>
                      <a:pt x="544" y="545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553;p26"/>
              <p:cNvSpPr/>
              <p:nvPr/>
            </p:nvSpPr>
            <p:spPr>
              <a:xfrm>
                <a:off x="4264179" y="4731168"/>
                <a:ext cx="37100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45" extrusionOk="0">
                    <a:moveTo>
                      <a:pt x="0" y="1"/>
                    </a:moveTo>
                    <a:lnTo>
                      <a:pt x="0" y="545"/>
                    </a:lnTo>
                    <a:lnTo>
                      <a:pt x="544" y="545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26"/>
              <p:cNvSpPr/>
              <p:nvPr/>
            </p:nvSpPr>
            <p:spPr>
              <a:xfrm>
                <a:off x="4310196" y="4731168"/>
                <a:ext cx="35942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45" extrusionOk="0">
                    <a:moveTo>
                      <a:pt x="0" y="1"/>
                    </a:moveTo>
                    <a:lnTo>
                      <a:pt x="0" y="545"/>
                    </a:lnTo>
                    <a:lnTo>
                      <a:pt x="528" y="545"/>
                    </a:lnTo>
                    <a:lnTo>
                      <a:pt x="52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26"/>
              <p:cNvSpPr/>
              <p:nvPr/>
            </p:nvSpPr>
            <p:spPr>
              <a:xfrm>
                <a:off x="4355056" y="4731168"/>
                <a:ext cx="36010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45" extrusionOk="0">
                    <a:moveTo>
                      <a:pt x="1" y="1"/>
                    </a:moveTo>
                    <a:lnTo>
                      <a:pt x="1" y="545"/>
                    </a:lnTo>
                    <a:lnTo>
                      <a:pt x="529" y="545"/>
                    </a:lnTo>
                    <a:lnTo>
                      <a:pt x="52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26"/>
              <p:cNvSpPr/>
              <p:nvPr/>
            </p:nvSpPr>
            <p:spPr>
              <a:xfrm>
                <a:off x="4218162" y="4778342"/>
                <a:ext cx="37100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8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26"/>
              <p:cNvSpPr/>
              <p:nvPr/>
            </p:nvSpPr>
            <p:spPr>
              <a:xfrm>
                <a:off x="4264179" y="4778342"/>
                <a:ext cx="37100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8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26"/>
              <p:cNvSpPr/>
              <p:nvPr/>
            </p:nvSpPr>
            <p:spPr>
              <a:xfrm>
                <a:off x="4310196" y="4778342"/>
                <a:ext cx="35942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8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28" y="528"/>
                    </a:lnTo>
                    <a:lnTo>
                      <a:pt x="52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26"/>
              <p:cNvSpPr/>
              <p:nvPr/>
            </p:nvSpPr>
            <p:spPr>
              <a:xfrm>
                <a:off x="4355056" y="4778342"/>
                <a:ext cx="36010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28" extrusionOk="0">
                    <a:moveTo>
                      <a:pt x="1" y="0"/>
                    </a:moveTo>
                    <a:lnTo>
                      <a:pt x="1" y="528"/>
                    </a:lnTo>
                    <a:lnTo>
                      <a:pt x="529" y="528"/>
                    </a:lnTo>
                    <a:lnTo>
                      <a:pt x="5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26"/>
              <p:cNvSpPr/>
              <p:nvPr/>
            </p:nvSpPr>
            <p:spPr>
              <a:xfrm>
                <a:off x="4218162" y="4824359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26"/>
              <p:cNvSpPr/>
              <p:nvPr/>
            </p:nvSpPr>
            <p:spPr>
              <a:xfrm>
                <a:off x="4264179" y="4824359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26"/>
              <p:cNvSpPr/>
              <p:nvPr/>
            </p:nvSpPr>
            <p:spPr>
              <a:xfrm>
                <a:off x="4310196" y="4824359"/>
                <a:ext cx="35942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28" y="528"/>
                    </a:lnTo>
                    <a:lnTo>
                      <a:pt x="52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26"/>
              <p:cNvSpPr/>
              <p:nvPr/>
            </p:nvSpPr>
            <p:spPr>
              <a:xfrm>
                <a:off x="4355056" y="4824359"/>
                <a:ext cx="3601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29" extrusionOk="0">
                    <a:moveTo>
                      <a:pt x="1" y="0"/>
                    </a:moveTo>
                    <a:lnTo>
                      <a:pt x="1" y="528"/>
                    </a:lnTo>
                    <a:lnTo>
                      <a:pt x="529" y="528"/>
                    </a:lnTo>
                    <a:lnTo>
                      <a:pt x="5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26"/>
              <p:cNvSpPr/>
              <p:nvPr/>
            </p:nvSpPr>
            <p:spPr>
              <a:xfrm>
                <a:off x="4218162" y="4870376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26"/>
              <p:cNvSpPr/>
              <p:nvPr/>
            </p:nvSpPr>
            <p:spPr>
              <a:xfrm>
                <a:off x="4264179" y="4870376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26"/>
              <p:cNvSpPr/>
              <p:nvPr/>
            </p:nvSpPr>
            <p:spPr>
              <a:xfrm>
                <a:off x="4310196" y="4870376"/>
                <a:ext cx="35942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28" y="528"/>
                    </a:lnTo>
                    <a:lnTo>
                      <a:pt x="52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567;p26"/>
              <p:cNvSpPr/>
              <p:nvPr/>
            </p:nvSpPr>
            <p:spPr>
              <a:xfrm>
                <a:off x="4355056" y="4870376"/>
                <a:ext cx="3601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29" extrusionOk="0">
                    <a:moveTo>
                      <a:pt x="1" y="0"/>
                    </a:moveTo>
                    <a:lnTo>
                      <a:pt x="1" y="528"/>
                    </a:lnTo>
                    <a:lnTo>
                      <a:pt x="529" y="528"/>
                    </a:lnTo>
                    <a:lnTo>
                      <a:pt x="5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568;p26"/>
              <p:cNvSpPr/>
              <p:nvPr/>
            </p:nvSpPr>
            <p:spPr>
              <a:xfrm>
                <a:off x="4218162" y="4731168"/>
                <a:ext cx="172904" cy="121305"/>
              </a:xfrm>
              <a:custGeom>
                <a:avLst/>
                <a:gdLst/>
                <a:ahLst/>
                <a:cxnLst/>
                <a:rect l="l" t="t" r="r" b="b"/>
                <a:pathLst>
                  <a:path w="2540" h="1782" extrusionOk="0">
                    <a:moveTo>
                      <a:pt x="0" y="1"/>
                    </a:moveTo>
                    <a:lnTo>
                      <a:pt x="2540" y="1782"/>
                    </a:lnTo>
                    <a:lnTo>
                      <a:pt x="2540" y="1369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rgbClr val="FFFFFF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26"/>
              <p:cNvSpPr/>
              <p:nvPr/>
            </p:nvSpPr>
            <p:spPr>
              <a:xfrm>
                <a:off x="4218162" y="4778342"/>
                <a:ext cx="172904" cy="129134"/>
              </a:xfrm>
              <a:custGeom>
                <a:avLst/>
                <a:gdLst/>
                <a:ahLst/>
                <a:cxnLst/>
                <a:rect l="l" t="t" r="r" b="b"/>
                <a:pathLst>
                  <a:path w="2540" h="1897" extrusionOk="0">
                    <a:moveTo>
                      <a:pt x="0" y="0"/>
                    </a:moveTo>
                    <a:lnTo>
                      <a:pt x="0" y="874"/>
                    </a:lnTo>
                    <a:lnTo>
                      <a:pt x="1352" y="1897"/>
                    </a:lnTo>
                    <a:lnTo>
                      <a:pt x="2540" y="189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0" name="Google Shape;570;p26"/>
            <p:cNvSpPr/>
            <p:nvPr/>
          </p:nvSpPr>
          <p:spPr>
            <a:xfrm flipH="1">
              <a:off x="1702633" y="3994828"/>
              <a:ext cx="9054" cy="22532"/>
            </a:xfrm>
            <a:custGeom>
              <a:avLst/>
              <a:gdLst/>
              <a:ahLst/>
              <a:cxnLst/>
              <a:rect l="l" t="t" r="r" b="b"/>
              <a:pathLst>
                <a:path w="133" h="331" extrusionOk="0">
                  <a:moveTo>
                    <a:pt x="67" y="1"/>
                  </a:moveTo>
                  <a:cubicBezTo>
                    <a:pt x="34" y="1"/>
                    <a:pt x="1" y="17"/>
                    <a:pt x="1" y="50"/>
                  </a:cubicBezTo>
                  <a:lnTo>
                    <a:pt x="1" y="264"/>
                  </a:lnTo>
                  <a:cubicBezTo>
                    <a:pt x="1" y="314"/>
                    <a:pt x="50" y="330"/>
                    <a:pt x="67" y="330"/>
                  </a:cubicBezTo>
                  <a:cubicBezTo>
                    <a:pt x="116" y="330"/>
                    <a:pt x="133" y="297"/>
                    <a:pt x="133" y="264"/>
                  </a:cubicBezTo>
                  <a:lnTo>
                    <a:pt x="133" y="50"/>
                  </a:lnTo>
                  <a:cubicBezTo>
                    <a:pt x="133" y="1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6"/>
            <p:cNvSpPr/>
            <p:nvPr/>
          </p:nvSpPr>
          <p:spPr>
            <a:xfrm flipH="1">
              <a:off x="1693647" y="4003813"/>
              <a:ext cx="24778" cy="40503"/>
            </a:xfrm>
            <a:custGeom>
              <a:avLst/>
              <a:gdLst/>
              <a:ahLst/>
              <a:cxnLst/>
              <a:rect l="l" t="t" r="r" b="b"/>
              <a:pathLst>
                <a:path w="364" h="595" extrusionOk="0">
                  <a:moveTo>
                    <a:pt x="182" y="0"/>
                  </a:moveTo>
                  <a:cubicBezTo>
                    <a:pt x="83" y="0"/>
                    <a:pt x="1" y="83"/>
                    <a:pt x="1" y="182"/>
                  </a:cubicBezTo>
                  <a:lnTo>
                    <a:pt x="1" y="413"/>
                  </a:lnTo>
                  <a:cubicBezTo>
                    <a:pt x="1" y="512"/>
                    <a:pt x="83" y="594"/>
                    <a:pt x="182" y="594"/>
                  </a:cubicBezTo>
                  <a:cubicBezTo>
                    <a:pt x="281" y="594"/>
                    <a:pt x="363" y="512"/>
                    <a:pt x="363" y="413"/>
                  </a:cubicBezTo>
                  <a:lnTo>
                    <a:pt x="363" y="182"/>
                  </a:lnTo>
                  <a:cubicBezTo>
                    <a:pt x="363" y="83"/>
                    <a:pt x="281" y="0"/>
                    <a:pt x="1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6"/>
            <p:cNvSpPr/>
            <p:nvPr/>
          </p:nvSpPr>
          <p:spPr>
            <a:xfrm flipH="1">
              <a:off x="1673430" y="4026277"/>
              <a:ext cx="64056" cy="98841"/>
            </a:xfrm>
            <a:custGeom>
              <a:avLst/>
              <a:gdLst/>
              <a:ahLst/>
              <a:cxnLst/>
              <a:rect l="l" t="t" r="r" b="b"/>
              <a:pathLst>
                <a:path w="941" h="1452" extrusionOk="0">
                  <a:moveTo>
                    <a:pt x="462" y="0"/>
                  </a:moveTo>
                  <a:cubicBezTo>
                    <a:pt x="198" y="0"/>
                    <a:pt x="0" y="132"/>
                    <a:pt x="0" y="330"/>
                  </a:cubicBezTo>
                  <a:lnTo>
                    <a:pt x="0" y="1122"/>
                  </a:lnTo>
                  <a:cubicBezTo>
                    <a:pt x="0" y="1319"/>
                    <a:pt x="198" y="1451"/>
                    <a:pt x="462" y="1451"/>
                  </a:cubicBezTo>
                  <a:cubicBezTo>
                    <a:pt x="742" y="1451"/>
                    <a:pt x="940" y="1319"/>
                    <a:pt x="940" y="1122"/>
                  </a:cubicBezTo>
                  <a:lnTo>
                    <a:pt x="940" y="330"/>
                  </a:lnTo>
                  <a:cubicBezTo>
                    <a:pt x="940" y="132"/>
                    <a:pt x="742" y="0"/>
                    <a:pt x="4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6"/>
            <p:cNvSpPr/>
            <p:nvPr/>
          </p:nvSpPr>
          <p:spPr>
            <a:xfrm flipH="1">
              <a:off x="1683572" y="4120171"/>
              <a:ext cx="44928" cy="25868"/>
            </a:xfrm>
            <a:custGeom>
              <a:avLst/>
              <a:gdLst/>
              <a:ahLst/>
              <a:cxnLst/>
              <a:rect l="l" t="t" r="r" b="b"/>
              <a:pathLst>
                <a:path w="660" h="380" extrusionOk="0">
                  <a:moveTo>
                    <a:pt x="0" y="0"/>
                  </a:moveTo>
                  <a:lnTo>
                    <a:pt x="0" y="380"/>
                  </a:lnTo>
                  <a:lnTo>
                    <a:pt x="660" y="380"/>
                  </a:lnTo>
                  <a:lnTo>
                    <a:pt x="6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Imagem 1" descr="Fatec Votorantim">
            <a:extLst>
              <a:ext uri="{FF2B5EF4-FFF2-40B4-BE49-F238E27FC236}">
                <a16:creationId xmlns:a16="http://schemas.microsoft.com/office/drawing/2014/main" id="{B2086CB1-E5B1-7966-5A81-09B9FA2040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4448" y="123901"/>
            <a:ext cx="1951889" cy="45971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9">
          <a:extLst>
            <a:ext uri="{FF2B5EF4-FFF2-40B4-BE49-F238E27FC236}">
              <a16:creationId xmlns:a16="http://schemas.microsoft.com/office/drawing/2014/main" id="{81AA2751-41FA-87D7-A174-2B6737CE08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Fatec Votorantim">
            <a:extLst>
              <a:ext uri="{FF2B5EF4-FFF2-40B4-BE49-F238E27FC236}">
                <a16:creationId xmlns:a16="http://schemas.microsoft.com/office/drawing/2014/main" id="{16917240-EE76-7CB7-61E1-5331F100A9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1" y="4746943"/>
            <a:ext cx="1087313" cy="261893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D0A14637-AECE-5D86-D24D-25E75FEB76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1348" y="109194"/>
            <a:ext cx="5525271" cy="4925112"/>
          </a:xfrm>
          <a:prstGeom prst="rect">
            <a:avLst/>
          </a:prstGeom>
          <a:solidFill>
            <a:srgbClr val="F1F6F7"/>
          </a:solidFill>
        </p:spPr>
      </p:pic>
      <p:sp>
        <p:nvSpPr>
          <p:cNvPr id="6" name="Google Shape;944;p42">
            <a:extLst>
              <a:ext uri="{FF2B5EF4-FFF2-40B4-BE49-F238E27FC236}">
                <a16:creationId xmlns:a16="http://schemas.microsoft.com/office/drawing/2014/main" id="{6D18DC10-43C9-E475-CA28-7AFA4BA87C38}"/>
              </a:ext>
            </a:extLst>
          </p:cNvPr>
          <p:cNvSpPr txBox="1">
            <a:spLocks/>
          </p:cNvSpPr>
          <p:nvPr/>
        </p:nvSpPr>
        <p:spPr>
          <a:xfrm>
            <a:off x="140156" y="109194"/>
            <a:ext cx="3235222" cy="1256762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algn="ctr"/>
            <a:r>
              <a:rPr lang="en" sz="2800" dirty="0">
                <a:latin typeface="+mj-lt"/>
              </a:rPr>
              <a:t>Código de Ética </a:t>
            </a:r>
          </a:p>
          <a:p>
            <a:pPr algn="ctr"/>
            <a:r>
              <a:rPr lang="en" sz="2800" dirty="0">
                <a:latin typeface="+mj-lt"/>
              </a:rPr>
              <a:t>e Compliance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41233F0A-1C0E-2F00-EB6B-34A621DB8576}"/>
              </a:ext>
            </a:extLst>
          </p:cNvPr>
          <p:cNvSpPr txBox="1"/>
          <p:nvPr/>
        </p:nvSpPr>
        <p:spPr>
          <a:xfrm>
            <a:off x="77926" y="1275645"/>
            <a:ext cx="353342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000" b="0" i="0" dirty="0">
                <a:solidFill>
                  <a:schemeClr val="tx1"/>
                </a:solidFill>
                <a:effectLst/>
                <a:latin typeface="Tahoma" panose="020B0604030504040204" pitchFamily="34" charset="0"/>
              </a:rPr>
              <a:t>O Grupo CPFL busca assegurar que a condução dos negócios e as relações que permeiam a Companhia sejam pautadas pela ética, legalidade e pelos altos parâmetros de Integridade.</a:t>
            </a:r>
            <a:endParaRPr lang="pt-BR" sz="2000" dirty="0">
              <a:solidFill>
                <a:schemeClr val="tx1"/>
              </a:solidFill>
            </a:endParaRP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8F012591-B8F1-922B-1C28-4B1D199175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07060" y="3637278"/>
            <a:ext cx="1324202" cy="1282164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D5661AAB-66A7-513A-1ECD-550D9EA7A7B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08098" y="3570594"/>
            <a:ext cx="1006500" cy="1348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3370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9">
          <a:extLst>
            <a:ext uri="{FF2B5EF4-FFF2-40B4-BE49-F238E27FC236}">
              <a16:creationId xmlns:a16="http://schemas.microsoft.com/office/drawing/2014/main" id="{AD7712E5-2993-F865-D12F-95C3B1C900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Fatec Votorantim">
            <a:extLst>
              <a:ext uri="{FF2B5EF4-FFF2-40B4-BE49-F238E27FC236}">
                <a16:creationId xmlns:a16="http://schemas.microsoft.com/office/drawing/2014/main" id="{8D20A272-4757-8C1C-9E50-8877966CF2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6393" y="196718"/>
            <a:ext cx="1087313" cy="261893"/>
          </a:xfrm>
          <a:prstGeom prst="rect">
            <a:avLst/>
          </a:prstGeom>
        </p:spPr>
      </p:pic>
      <p:sp>
        <p:nvSpPr>
          <p:cNvPr id="2" name="Google Shape;944;p42">
            <a:extLst>
              <a:ext uri="{FF2B5EF4-FFF2-40B4-BE49-F238E27FC236}">
                <a16:creationId xmlns:a16="http://schemas.microsoft.com/office/drawing/2014/main" id="{011A2AEA-22D5-C887-7F2D-5016A433054C}"/>
              </a:ext>
            </a:extLst>
          </p:cNvPr>
          <p:cNvSpPr txBox="1">
            <a:spLocks/>
          </p:cNvSpPr>
          <p:nvPr/>
        </p:nvSpPr>
        <p:spPr>
          <a:xfrm>
            <a:off x="603956" y="877072"/>
            <a:ext cx="7360356" cy="4281943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" sz="2400" dirty="0">
                <a:solidFill>
                  <a:schemeClr val="tx1"/>
                </a:solidFill>
                <a:latin typeface="+mj-lt"/>
              </a:rPr>
              <a:t>Canal de ética</a:t>
            </a:r>
          </a:p>
          <a:p>
            <a:endParaRPr lang="en" sz="1400" dirty="0">
              <a:solidFill>
                <a:schemeClr val="tx1"/>
              </a:solidFill>
              <a:latin typeface="+mn-lt"/>
            </a:endParaRPr>
          </a:p>
          <a:p>
            <a:pPr algn="just"/>
            <a:r>
              <a:rPr lang="pt-BR" sz="1800" b="0" i="0" dirty="0">
                <a:solidFill>
                  <a:schemeClr val="tx1"/>
                </a:solidFill>
                <a:effectLst/>
                <a:latin typeface="+mn-lt"/>
              </a:rPr>
              <a:t>O Canal de Ética está disponível 24 horas por dia, todos os dias do ano e pode ser acessado das seguintes formas: </a:t>
            </a:r>
          </a:p>
          <a:p>
            <a:pPr algn="just"/>
            <a:endParaRPr lang="pt-BR" sz="1050" b="0" i="0" dirty="0">
              <a:solidFill>
                <a:schemeClr val="tx1"/>
              </a:solidFill>
              <a:effectLst/>
              <a:latin typeface="+mn-lt"/>
            </a:endParaRPr>
          </a:p>
          <a:p>
            <a:r>
              <a:rPr lang="pt-BR" sz="1800" b="0" i="0" dirty="0">
                <a:solidFill>
                  <a:schemeClr val="tx1"/>
                </a:solidFill>
                <a:effectLst/>
                <a:latin typeface="+mn-lt"/>
              </a:rPr>
              <a:t>Telefone: 0800 741 0029</a:t>
            </a:r>
            <a:br>
              <a:rPr lang="pt-BR" sz="1800" dirty="0">
                <a:solidFill>
                  <a:schemeClr val="tx1"/>
                </a:solidFill>
                <a:latin typeface="+mn-lt"/>
              </a:rPr>
            </a:br>
            <a:r>
              <a:rPr lang="pt-BR" sz="1800" b="0" i="0" dirty="0">
                <a:solidFill>
                  <a:schemeClr val="tx1"/>
                </a:solidFill>
                <a:effectLst/>
                <a:latin typeface="+mn-lt"/>
              </a:rPr>
              <a:t>Email: cpfl@canaldeetica.com.br</a:t>
            </a:r>
            <a:br>
              <a:rPr lang="pt-BR" sz="1800" dirty="0">
                <a:solidFill>
                  <a:schemeClr val="tx1"/>
                </a:solidFill>
                <a:latin typeface="+mn-lt"/>
              </a:rPr>
            </a:br>
            <a:r>
              <a:rPr lang="pt-BR" sz="1800" b="0" i="0" dirty="0">
                <a:solidFill>
                  <a:schemeClr val="tx1"/>
                </a:solidFill>
                <a:effectLst/>
                <a:latin typeface="+mn-lt"/>
              </a:rPr>
              <a:t>Site: www.canaldeetica.com.br/cpfl</a:t>
            </a:r>
            <a:endParaRPr lang="en" sz="1800" dirty="0">
              <a:solidFill>
                <a:schemeClr val="tx1"/>
              </a:solidFill>
              <a:latin typeface="+mn-lt"/>
            </a:endParaRPr>
          </a:p>
          <a:p>
            <a:endParaRPr lang="en" sz="1800" dirty="0">
              <a:solidFill>
                <a:schemeClr val="tx1"/>
              </a:solidFill>
              <a:latin typeface="+mn-lt"/>
            </a:endParaRPr>
          </a:p>
          <a:p>
            <a:pPr algn="just"/>
            <a:r>
              <a:rPr lang="pt-BR" sz="1800" b="0" i="0" dirty="0">
                <a:solidFill>
                  <a:schemeClr val="tx1"/>
                </a:solidFill>
                <a:effectLst/>
                <a:latin typeface="+mn-lt"/>
              </a:rPr>
              <a:t>As informações registradas são recebidas por uma empresa independente e especializada, a </a:t>
            </a:r>
            <a:r>
              <a:rPr lang="pt-BR" sz="1800" b="0" i="0" dirty="0" err="1">
                <a:solidFill>
                  <a:schemeClr val="tx1"/>
                </a:solidFill>
                <a:effectLst/>
                <a:latin typeface="+mn-lt"/>
              </a:rPr>
              <a:t>Aliant</a:t>
            </a:r>
            <a:r>
              <a:rPr lang="pt-BR" sz="1800" b="0" i="0" dirty="0">
                <a:solidFill>
                  <a:schemeClr val="tx1"/>
                </a:solidFill>
                <a:effectLst/>
                <a:latin typeface="+mn-lt"/>
              </a:rPr>
              <a:t>, assegurando sigilo absoluto e o tratamento adequado.</a:t>
            </a:r>
            <a:endParaRPr lang="en" sz="1800" dirty="0">
              <a:solidFill>
                <a:schemeClr val="tx1"/>
              </a:solidFill>
              <a:latin typeface="+mn-lt"/>
            </a:endParaRPr>
          </a:p>
          <a:p>
            <a:endParaRPr lang="en" sz="28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5" name="Google Shape;944;p42">
            <a:extLst>
              <a:ext uri="{FF2B5EF4-FFF2-40B4-BE49-F238E27FC236}">
                <a16:creationId xmlns:a16="http://schemas.microsoft.com/office/drawing/2014/main" id="{A9A96546-1246-51C7-55BA-6AC4A2ED0F6C}"/>
              </a:ext>
            </a:extLst>
          </p:cNvPr>
          <p:cNvSpPr txBox="1">
            <a:spLocks/>
          </p:cNvSpPr>
          <p:nvPr/>
        </p:nvSpPr>
        <p:spPr>
          <a:xfrm>
            <a:off x="603956" y="41314"/>
            <a:ext cx="7360356" cy="572700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" sz="2800" dirty="0">
                <a:latin typeface="+mj-lt"/>
              </a:rPr>
              <a:t>Código de Ética e Complice </a:t>
            </a:r>
          </a:p>
        </p:txBody>
      </p:sp>
    </p:spTree>
    <p:extLst>
      <p:ext uri="{BB962C8B-B14F-4D97-AF65-F5344CB8AC3E}">
        <p14:creationId xmlns:p14="http://schemas.microsoft.com/office/powerpoint/2010/main" val="13618821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Fatec Votorantim">
            <a:extLst>
              <a:ext uri="{FF2B5EF4-FFF2-40B4-BE49-F238E27FC236}">
                <a16:creationId xmlns:a16="http://schemas.microsoft.com/office/drawing/2014/main" id="{99C2DE9A-9259-80F0-E90E-C951EC07FF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226" y="4809502"/>
            <a:ext cx="1087313" cy="261893"/>
          </a:xfrm>
          <a:prstGeom prst="rect">
            <a:avLst/>
          </a:prstGeom>
        </p:spPr>
      </p:pic>
      <p:pic>
        <p:nvPicPr>
          <p:cNvPr id="5" name="Imagem 4" descr="Diagrama&#10;&#10;O conteúdo gerado por IA pode estar incorreto.">
            <a:extLst>
              <a:ext uri="{FF2B5EF4-FFF2-40B4-BE49-F238E27FC236}">
                <a16:creationId xmlns:a16="http://schemas.microsoft.com/office/drawing/2014/main" id="{6E2C95F3-EB96-5162-F289-0E05532E9D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6975" y="857955"/>
            <a:ext cx="5616979" cy="3743827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E8AE87F3-25F7-9358-2B81-2EBAD2926C60}"/>
              </a:ext>
            </a:extLst>
          </p:cNvPr>
          <p:cNvSpPr txBox="1"/>
          <p:nvPr/>
        </p:nvSpPr>
        <p:spPr>
          <a:xfrm>
            <a:off x="252623" y="203051"/>
            <a:ext cx="28786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/>
              <a:t>Organograma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6717653D-A668-9235-68BC-77734CE92C8F}"/>
              </a:ext>
            </a:extLst>
          </p:cNvPr>
          <p:cNvSpPr txBox="1"/>
          <p:nvPr/>
        </p:nvSpPr>
        <p:spPr>
          <a:xfrm>
            <a:off x="252624" y="959556"/>
            <a:ext cx="2761510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Hierarquia descendente</a:t>
            </a:r>
          </a:p>
          <a:p>
            <a:endParaRPr lang="pt-BR" dirty="0"/>
          </a:p>
          <a:p>
            <a:r>
              <a:rPr lang="pt-BR" dirty="0"/>
              <a:t>Empresa Formal</a:t>
            </a:r>
          </a:p>
          <a:p>
            <a:endParaRPr lang="pt-BR" dirty="0"/>
          </a:p>
          <a:p>
            <a:r>
              <a:rPr lang="pt-BR" dirty="0"/>
              <a:t>Estrutura </a:t>
            </a:r>
            <a:r>
              <a:rPr lang="pt-BR" dirty="0" err="1"/>
              <a:t>departamentilizada</a:t>
            </a:r>
            <a:endParaRPr lang="pt-BR" dirty="0"/>
          </a:p>
          <a:p>
            <a:endParaRPr lang="pt-BR" dirty="0"/>
          </a:p>
          <a:p>
            <a:r>
              <a:rPr lang="pt-BR" dirty="0"/>
              <a:t>Burocracia clara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B09550-3A3D-2950-86B7-76F38E6E0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Avaliação Diagnósticas</a:t>
            </a:r>
          </a:p>
        </p:txBody>
      </p:sp>
    </p:spTree>
    <p:extLst>
      <p:ext uri="{BB962C8B-B14F-4D97-AF65-F5344CB8AC3E}">
        <p14:creationId xmlns:p14="http://schemas.microsoft.com/office/powerpoint/2010/main" val="10133444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8FDC51-D2A0-FA69-2568-0C4E959F36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9466" y="74612"/>
            <a:ext cx="5825067" cy="572700"/>
          </a:xfrm>
        </p:spPr>
        <p:txBody>
          <a:bodyPr/>
          <a:lstStyle/>
          <a:p>
            <a:r>
              <a:rPr lang="pt-BR" sz="2000" dirty="0">
                <a:latin typeface="+mn-lt"/>
              </a:rPr>
              <a:t>Elementos característicos da cultura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849B8B47-ECE7-B36A-9E27-48C149EA4412}"/>
              </a:ext>
            </a:extLst>
          </p:cNvPr>
          <p:cNvSpPr txBox="1"/>
          <p:nvPr/>
        </p:nvSpPr>
        <p:spPr>
          <a:xfrm>
            <a:off x="277215" y="1398034"/>
            <a:ext cx="355721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000" dirty="0">
                <a:latin typeface="Arial" panose="020B0604020202020204" pitchFamily="34" charset="0"/>
                <a:ea typeface="Times New Roman" panose="02020603050405020304" pitchFamily="18" charset="0"/>
              </a:rPr>
              <a:t>E</a:t>
            </a:r>
            <a:r>
              <a:rPr lang="pt-BR" sz="20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stacionamentos exclusivos para sua os veículos de sua frota;</a:t>
            </a:r>
          </a:p>
          <a:p>
            <a:pPr algn="just"/>
            <a:endParaRPr lang="pt-BR" sz="2000" dirty="0"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000" dirty="0">
                <a:latin typeface="Arial" panose="020B0604020202020204" pitchFamily="34" charset="0"/>
                <a:ea typeface="Times New Roman" panose="02020603050405020304" pitchFamily="18" charset="0"/>
              </a:rPr>
              <a:t>D</a:t>
            </a:r>
            <a:r>
              <a:rPr lang="pt-BR" sz="20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isponibilidade de estacionamento para colaboradores de acordo com o tamanho da base.</a:t>
            </a:r>
          </a:p>
          <a:p>
            <a:pPr algn="just"/>
            <a:endParaRPr lang="pt-BR" sz="2000" dirty="0"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000" dirty="0">
                <a:latin typeface="Arial" panose="020B0604020202020204" pitchFamily="34" charset="0"/>
              </a:rPr>
              <a:t>Vagas livres;</a:t>
            </a:r>
            <a:endParaRPr lang="pt-BR" dirty="0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C404A0B6-BBD6-AF69-1CEF-75CA35824C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0017" y="3102866"/>
            <a:ext cx="2950290" cy="1699425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09109739-9CC5-70A1-44B0-225E474C1D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9768" y="983779"/>
            <a:ext cx="2950290" cy="1920881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52163BD9-B788-7B4C-ECD4-72F51EFAD80E}"/>
              </a:ext>
            </a:extLst>
          </p:cNvPr>
          <p:cNvSpPr txBox="1"/>
          <p:nvPr/>
        </p:nvSpPr>
        <p:spPr>
          <a:xfrm>
            <a:off x="6784717" y="622320"/>
            <a:ext cx="23306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Sede Sorocaba 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B613B4DF-5525-DE5B-C833-D75FAFD26A5B}"/>
              </a:ext>
            </a:extLst>
          </p:cNvPr>
          <p:cNvSpPr txBox="1"/>
          <p:nvPr/>
        </p:nvSpPr>
        <p:spPr>
          <a:xfrm>
            <a:off x="6556031" y="3824083"/>
            <a:ext cx="29021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Sede Campinas</a:t>
            </a:r>
          </a:p>
        </p:txBody>
      </p:sp>
    </p:spTree>
    <p:extLst>
      <p:ext uri="{BB962C8B-B14F-4D97-AF65-F5344CB8AC3E}">
        <p14:creationId xmlns:p14="http://schemas.microsoft.com/office/powerpoint/2010/main" val="17435230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62023FE7-0C87-AC7A-9CD9-79383ABCF535}"/>
              </a:ext>
            </a:extLst>
          </p:cNvPr>
          <p:cNvSpPr txBox="1"/>
          <p:nvPr/>
        </p:nvSpPr>
        <p:spPr>
          <a:xfrm>
            <a:off x="485422" y="1279191"/>
            <a:ext cx="3296355" cy="17042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800" dirty="0">
                <a:latin typeface="Arial" panose="020B0604020202020204" pitchFamily="34" charset="0"/>
                <a:ea typeface="Times New Roman" panose="02020603050405020304" pitchFamily="18" charset="0"/>
              </a:rPr>
              <a:t>A</a:t>
            </a:r>
            <a:r>
              <a:rPr lang="pt-BR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specto moderno;</a:t>
            </a:r>
          </a:p>
          <a:p>
            <a:pPr marL="285750" indent="-285750" algn="just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pt-BR" sz="1800" dirty="0">
                <a:latin typeface="Arial" panose="020B0604020202020204" pitchFamily="34" charset="0"/>
                <a:ea typeface="Times New Roman" panose="02020603050405020304" pitchFamily="18" charset="0"/>
              </a:rPr>
              <a:t>N</a:t>
            </a:r>
            <a:r>
              <a:rPr lang="pt-BR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ovas tecnologias;</a:t>
            </a:r>
          </a:p>
          <a:p>
            <a:pPr marL="285750" indent="-285750" algn="just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800" dirty="0">
                <a:latin typeface="Arial" panose="020B0604020202020204" pitchFamily="34" charset="0"/>
                <a:ea typeface="Times New Roman" panose="02020603050405020304" pitchFamily="18" charset="0"/>
              </a:rPr>
              <a:t>Equipamentos modernos;</a:t>
            </a:r>
            <a:endParaRPr lang="pt-BR" sz="1800" dirty="0"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algn="just" fontAlgn="base">
              <a:lnSpc>
                <a:spcPct val="150000"/>
              </a:lnSpc>
            </a:pPr>
            <a:r>
              <a:rPr lang="pt-BR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endParaRPr lang="pt-BR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B5BC842E-1230-C161-6C61-66F55CE297BF}"/>
              </a:ext>
            </a:extLst>
          </p:cNvPr>
          <p:cNvSpPr txBox="1"/>
          <p:nvPr/>
        </p:nvSpPr>
        <p:spPr>
          <a:xfrm>
            <a:off x="1713088" y="165541"/>
            <a:ext cx="571782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000" b="1" dirty="0">
                <a:latin typeface="+mn-lt"/>
              </a:rPr>
              <a:t>Elementos característicos da cultura</a:t>
            </a:r>
            <a:endParaRPr lang="pt-BR" sz="2000" b="1" dirty="0"/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D19B7571-475A-4E76-9FF5-E0E905AC70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3202" y="969170"/>
            <a:ext cx="4645376" cy="3634138"/>
          </a:xfrm>
          <a:prstGeom prst="rect">
            <a:avLst/>
          </a:prstGeom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B20C3F7C-C0EC-3E59-4766-85998A68EA8D}"/>
              </a:ext>
            </a:extLst>
          </p:cNvPr>
          <p:cNvSpPr txBox="1"/>
          <p:nvPr/>
        </p:nvSpPr>
        <p:spPr>
          <a:xfrm>
            <a:off x="1346200" y="3742488"/>
            <a:ext cx="25512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800" dirty="0"/>
              <a:t>Centro de Operações Integrado</a:t>
            </a:r>
          </a:p>
        </p:txBody>
      </p:sp>
    </p:spTree>
    <p:extLst>
      <p:ext uri="{BB962C8B-B14F-4D97-AF65-F5344CB8AC3E}">
        <p14:creationId xmlns:p14="http://schemas.microsoft.com/office/powerpoint/2010/main" val="17527013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980FCF74-925E-711D-1428-E0D0AD8BCA57}"/>
              </a:ext>
            </a:extLst>
          </p:cNvPr>
          <p:cNvSpPr txBox="1"/>
          <p:nvPr/>
        </p:nvSpPr>
        <p:spPr>
          <a:xfrm>
            <a:off x="609600" y="1511876"/>
            <a:ext cx="4120445" cy="21197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Nos espaços </a:t>
            </a:r>
            <a:r>
              <a:rPr lang="pt-BR" sz="1800" dirty="0">
                <a:latin typeface="Arial" panose="020B0604020202020204" pitchFamily="34" charset="0"/>
                <a:ea typeface="Times New Roman" panose="02020603050405020304" pitchFamily="18" charset="0"/>
              </a:rPr>
              <a:t>sem</a:t>
            </a:r>
            <a:r>
              <a:rPr lang="pt-BR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paredes;</a:t>
            </a:r>
          </a:p>
          <a:p>
            <a:pPr marL="285750" indent="-285750" algn="just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pt-BR" sz="1800" dirty="0">
                <a:latin typeface="Arial" panose="020B0604020202020204" pitchFamily="34" charset="0"/>
                <a:ea typeface="Times New Roman" panose="02020603050405020304" pitchFamily="18" charset="0"/>
              </a:rPr>
              <a:t>B</a:t>
            </a:r>
            <a:r>
              <a:rPr lang="pt-BR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ancadas sem divisórias;</a:t>
            </a:r>
          </a:p>
          <a:p>
            <a:pPr marL="285750" indent="-285750" algn="just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Gerência no mesmo espaço; </a:t>
            </a:r>
          </a:p>
          <a:p>
            <a:pPr marL="285750" indent="-285750" algn="just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As salas de reuniões com paredes de vidro e mesas arredondadas.</a:t>
            </a:r>
            <a:endParaRPr lang="pt-BR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EF0EB9EF-A3F4-83CC-B236-3FCCFEA47D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5797" y="673821"/>
            <a:ext cx="3118603" cy="4082159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24755A5-4306-ACC5-DA34-A7FEF6EC0A76}"/>
              </a:ext>
            </a:extLst>
          </p:cNvPr>
          <p:cNvSpPr txBox="1"/>
          <p:nvPr/>
        </p:nvSpPr>
        <p:spPr>
          <a:xfrm>
            <a:off x="1583266" y="219214"/>
            <a:ext cx="59774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000" b="1" dirty="0">
                <a:latin typeface="+mn-lt"/>
              </a:rPr>
              <a:t>Elementos característicos da cultura</a:t>
            </a:r>
            <a:endParaRPr lang="pt-BR" sz="2000" b="1" dirty="0"/>
          </a:p>
        </p:txBody>
      </p:sp>
    </p:spTree>
    <p:extLst>
      <p:ext uri="{BB962C8B-B14F-4D97-AF65-F5344CB8AC3E}">
        <p14:creationId xmlns:p14="http://schemas.microsoft.com/office/powerpoint/2010/main" val="36495765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5B202014-60C7-7679-05F6-2FC1F962F76F}"/>
              </a:ext>
            </a:extLst>
          </p:cNvPr>
          <p:cNvSpPr txBox="1"/>
          <p:nvPr/>
        </p:nvSpPr>
        <p:spPr>
          <a:xfrm>
            <a:off x="454375" y="914401"/>
            <a:ext cx="5088469" cy="41975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800" dirty="0">
                <a:latin typeface="Arial" panose="020B0604020202020204" pitchFamily="34" charset="0"/>
                <a:ea typeface="Times New Roman" panose="02020603050405020304" pitchFamily="18" charset="0"/>
              </a:rPr>
              <a:t>Palestras sobre saúde e segurança,</a:t>
            </a:r>
          </a:p>
          <a:p>
            <a:pPr marL="285750" indent="-285750" algn="just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800" dirty="0">
                <a:latin typeface="Arial" panose="020B0604020202020204" pitchFamily="34" charset="0"/>
                <a:ea typeface="Times New Roman" panose="02020603050405020304" pitchFamily="18" charset="0"/>
              </a:rPr>
              <a:t>Palestras sobre ética;</a:t>
            </a:r>
          </a:p>
          <a:p>
            <a:pPr marL="285750" indent="-285750" algn="just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800" dirty="0">
                <a:latin typeface="Arial" panose="020B0604020202020204" pitchFamily="34" charset="0"/>
                <a:ea typeface="Times New Roman" panose="02020603050405020304" pitchFamily="18" charset="0"/>
              </a:rPr>
              <a:t>Palestras sobre meio ambiente;</a:t>
            </a:r>
          </a:p>
          <a:p>
            <a:pPr marL="285750" indent="-285750" algn="just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Programa Reconhecimento Atitude CPFL; destacar</a:t>
            </a:r>
          </a:p>
          <a:p>
            <a:pPr marL="285750" indent="-285750" algn="just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800" dirty="0">
                <a:latin typeface="Arial" panose="020B0604020202020204" pitchFamily="34" charset="0"/>
                <a:ea typeface="Times New Roman" panose="02020603050405020304" pitchFamily="18" charset="0"/>
              </a:rPr>
              <a:t>Programa observação de segurança (Guardião da vida);</a:t>
            </a:r>
          </a:p>
          <a:p>
            <a:pPr marL="285750" indent="-285750" algn="just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Programa de incentivo à educação;</a:t>
            </a:r>
          </a:p>
          <a:p>
            <a:pPr marL="285750" indent="-285750" algn="just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800" dirty="0">
                <a:latin typeface="Arial" panose="020B0604020202020204" pitchFamily="34" charset="0"/>
                <a:ea typeface="Times New Roman" panose="02020603050405020304" pitchFamily="18" charset="0"/>
              </a:rPr>
              <a:t>Programa agita CPFL(corrida);</a:t>
            </a:r>
            <a:endParaRPr lang="pt-BR" sz="1800" dirty="0"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285750" indent="-285750" algn="just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D3025BF8-5CDC-E66F-FB97-5DEB24F05269}"/>
              </a:ext>
            </a:extLst>
          </p:cNvPr>
          <p:cNvSpPr txBox="1"/>
          <p:nvPr/>
        </p:nvSpPr>
        <p:spPr>
          <a:xfrm>
            <a:off x="2331154" y="235579"/>
            <a:ext cx="660964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000" b="1" dirty="0">
                <a:latin typeface="+mn-lt"/>
              </a:rPr>
              <a:t>Elementos característicos da cultura</a:t>
            </a:r>
            <a:endParaRPr lang="pt-BR" sz="2000" b="1" dirty="0"/>
          </a:p>
        </p:txBody>
      </p:sp>
    </p:spTree>
    <p:extLst>
      <p:ext uri="{BB962C8B-B14F-4D97-AF65-F5344CB8AC3E}">
        <p14:creationId xmlns:p14="http://schemas.microsoft.com/office/powerpoint/2010/main" val="6868495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8FC5A4-F9CF-C929-71E4-B5BF4F6D5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539500"/>
            <a:ext cx="7704000" cy="3953478"/>
          </a:xfrm>
        </p:spPr>
        <p:txBody>
          <a:bodyPr/>
          <a:lstStyle/>
          <a:p>
            <a:pPr algn="l"/>
            <a:r>
              <a:rPr lang="pt-BR" sz="2000" b="0" dirty="0">
                <a:latin typeface="+mn-lt"/>
              </a:rPr>
              <a:t>Brindes em datas comemorativas e em alguns eventos;</a:t>
            </a:r>
            <a:br>
              <a:rPr lang="pt-BR" sz="2000" b="0" dirty="0">
                <a:latin typeface="+mn-lt"/>
              </a:rPr>
            </a:br>
            <a:r>
              <a:rPr lang="pt-BR" sz="2000" b="0" dirty="0">
                <a:latin typeface="+mn-lt"/>
              </a:rPr>
              <a:t>Kits de boas vindas;</a:t>
            </a:r>
            <a:br>
              <a:rPr lang="pt-BR" sz="2000" b="0" dirty="0">
                <a:latin typeface="+mn-lt"/>
              </a:rPr>
            </a:br>
            <a:endParaRPr lang="pt-BR" sz="2000" b="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322165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9F0B0EAF-4BBA-87EC-959D-0AE8D670BF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8322" y="89936"/>
            <a:ext cx="3026666" cy="2292564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F74CD55E-D417-EF6D-8CE8-41AC1A76F6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0734" y="2592247"/>
            <a:ext cx="2904990" cy="1599198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168E523C-CC6C-A410-C6C9-E45FBFD1F00D}"/>
              </a:ext>
            </a:extLst>
          </p:cNvPr>
          <p:cNvSpPr txBox="1"/>
          <p:nvPr/>
        </p:nvSpPr>
        <p:spPr>
          <a:xfrm>
            <a:off x="5416144" y="4348237"/>
            <a:ext cx="29576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/>
              <a:t>Café ao ar livre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C70B9396-BF66-5E8C-635E-12654E02D201}"/>
              </a:ext>
            </a:extLst>
          </p:cNvPr>
          <p:cNvSpPr txBox="1"/>
          <p:nvPr/>
        </p:nvSpPr>
        <p:spPr>
          <a:xfrm>
            <a:off x="6994063" y="820719"/>
            <a:ext cx="15033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Café às sextas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4526EE73-25C4-3621-2513-DA6170CCB0F3}"/>
              </a:ext>
            </a:extLst>
          </p:cNvPr>
          <p:cNvSpPr txBox="1"/>
          <p:nvPr/>
        </p:nvSpPr>
        <p:spPr>
          <a:xfrm>
            <a:off x="267162" y="449273"/>
            <a:ext cx="316089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/>
              <a:t>Momentos de descontração com a equipe.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5BDDB565-6913-A017-1AB1-F583809D06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852" y="1464936"/>
            <a:ext cx="3298010" cy="2236970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BA07FB31-9268-3110-5C66-E64C5F609D3C}"/>
              </a:ext>
            </a:extLst>
          </p:cNvPr>
          <p:cNvSpPr txBox="1"/>
          <p:nvPr/>
        </p:nvSpPr>
        <p:spPr>
          <a:xfrm>
            <a:off x="712030" y="3701906"/>
            <a:ext cx="19747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800" dirty="0"/>
              <a:t>Confraternização</a:t>
            </a:r>
          </a:p>
          <a:p>
            <a:pPr algn="ctr"/>
            <a:r>
              <a:rPr lang="pt-BR" sz="1800" dirty="0"/>
              <a:t> pós expediente</a:t>
            </a:r>
          </a:p>
        </p:txBody>
      </p:sp>
    </p:spTree>
    <p:extLst>
      <p:ext uri="{BB962C8B-B14F-4D97-AF65-F5344CB8AC3E}">
        <p14:creationId xmlns:p14="http://schemas.microsoft.com/office/powerpoint/2010/main" val="25663772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3">
          <a:extLst>
            <a:ext uri="{FF2B5EF4-FFF2-40B4-BE49-F238E27FC236}">
              <a16:creationId xmlns:a16="http://schemas.microsoft.com/office/drawing/2014/main" id="{6B48B391-195E-22F4-680A-97E1991508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Google Shape;944;p42">
            <a:extLst>
              <a:ext uri="{FF2B5EF4-FFF2-40B4-BE49-F238E27FC236}">
                <a16:creationId xmlns:a16="http://schemas.microsoft.com/office/drawing/2014/main" id="{6BB43641-D4FA-4DFA-5503-D2E1C3194D9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92622" y="23586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800" dirty="0">
                <a:latin typeface="+mn-lt"/>
              </a:rPr>
              <a:t>Equipe:</a:t>
            </a:r>
            <a:br>
              <a:rPr lang="en" sz="3600" dirty="0"/>
            </a:br>
            <a:endParaRPr lang="en" sz="3600" dirty="0"/>
          </a:p>
        </p:txBody>
      </p:sp>
      <p:pic>
        <p:nvPicPr>
          <p:cNvPr id="3" name="Imagem 2" descr="Fatec Votorantim">
            <a:extLst>
              <a:ext uri="{FF2B5EF4-FFF2-40B4-BE49-F238E27FC236}">
                <a16:creationId xmlns:a16="http://schemas.microsoft.com/office/drawing/2014/main" id="{2F65ECEF-FB5D-490F-5608-9BE8CF17CD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3680" y="129379"/>
            <a:ext cx="1384462" cy="333465"/>
          </a:xfrm>
          <a:prstGeom prst="rect">
            <a:avLst/>
          </a:prstGeom>
        </p:spPr>
      </p:pic>
      <p:sp>
        <p:nvSpPr>
          <p:cNvPr id="10" name="Subtítulo 9">
            <a:extLst>
              <a:ext uri="{FF2B5EF4-FFF2-40B4-BE49-F238E27FC236}">
                <a16:creationId xmlns:a16="http://schemas.microsoft.com/office/drawing/2014/main" id="{62BBBC6F-0996-57AE-5826-FAD414B71954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969922" y="808568"/>
            <a:ext cx="7204155" cy="2964169"/>
          </a:xfrm>
        </p:spPr>
        <p:txBody>
          <a:bodyPr/>
          <a:lstStyle/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pt-BR" sz="24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Alisson Henrique Rocha Da Costa</a:t>
            </a:r>
            <a:endParaRPr lang="pt-BR" sz="2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pt-BR" sz="24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Gabriel Castilho Medeiros de Souza</a:t>
            </a:r>
            <a:endParaRPr lang="pt-BR" sz="2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pt-BR" sz="24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Matheus Bueno </a:t>
            </a:r>
            <a:r>
              <a:rPr lang="pt-BR" sz="2400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Sirilo</a:t>
            </a:r>
            <a:endParaRPr lang="pt-BR" sz="2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pt-BR" sz="2400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Mousher</a:t>
            </a:r>
            <a:r>
              <a:rPr lang="pt-BR" sz="24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Natã de Sousa Santos</a:t>
            </a:r>
            <a:endParaRPr lang="pt-BR" sz="2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pt-BR" sz="24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Nathan Silveira Matheus de Souza</a:t>
            </a:r>
            <a:endParaRPr lang="pt-BR" sz="2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290756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B06D40-B7D6-3EBC-53DB-0AB095D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7111" y="253150"/>
            <a:ext cx="7704000" cy="572700"/>
          </a:xfrm>
        </p:spPr>
        <p:txBody>
          <a:bodyPr/>
          <a:lstStyle/>
          <a:p>
            <a:r>
              <a:rPr lang="pt-BR" sz="2400" dirty="0">
                <a:latin typeface="+mj-lt"/>
              </a:rPr>
              <a:t>O que devemos continuar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4E58BD8C-5B79-11EB-ED1F-E8DB050F3F2D}"/>
              </a:ext>
            </a:extLst>
          </p:cNvPr>
          <p:cNvSpPr txBox="1"/>
          <p:nvPr/>
        </p:nvSpPr>
        <p:spPr>
          <a:xfrm>
            <a:off x="697422" y="825850"/>
            <a:ext cx="4933244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600" dirty="0"/>
              <a:t>Interação entre colaboradores, coordenadores e gerentes;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600" dirty="0"/>
              <a:t>Manter ambiente descontraído;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600" dirty="0"/>
              <a:t>Palestras de reforço de valores;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600" dirty="0"/>
              <a:t>Cafezinhos e confraternizações;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600" dirty="0"/>
              <a:t>Programas de reconhecimento;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600" dirty="0"/>
              <a:t>Observações de segurança;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600" dirty="0"/>
              <a:t>Brindes;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600" dirty="0"/>
              <a:t>Incentivos aos estudos;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076423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E8BD90-F8DF-0188-61FF-F9888BEFBE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DFFF45-097F-C0B4-CD9D-3E925383A5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7111" y="370167"/>
            <a:ext cx="7704000" cy="572700"/>
          </a:xfrm>
        </p:spPr>
        <p:txBody>
          <a:bodyPr/>
          <a:lstStyle/>
          <a:p>
            <a:r>
              <a:rPr lang="pt-BR" sz="2400" dirty="0">
                <a:latin typeface="+mj-lt"/>
              </a:rPr>
              <a:t>O que devemos cessar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24AFC989-88A7-A6E2-02BF-37ADF3EA0583}"/>
              </a:ext>
            </a:extLst>
          </p:cNvPr>
          <p:cNvSpPr txBox="1"/>
          <p:nvPr/>
        </p:nvSpPr>
        <p:spPr>
          <a:xfrm>
            <a:off x="1026044" y="1264356"/>
            <a:ext cx="709191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dirty="0"/>
              <a:t>Redundância de reuniões na mesma semana</a:t>
            </a:r>
            <a:r>
              <a:rPr lang="pt-BR" dirty="0"/>
              <a:t>;</a:t>
            </a:r>
          </a:p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451590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A33C55-CB90-03D4-B01D-424019753D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CA17A9-4C1D-5092-34E5-EB4B4FC36B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2800" dirty="0">
                <a:latin typeface="+mj-lt"/>
              </a:rPr>
              <a:t>O que devemos começar</a:t>
            </a:r>
          </a:p>
        </p:txBody>
      </p:sp>
    </p:spTree>
    <p:extLst>
      <p:ext uri="{BB962C8B-B14F-4D97-AF65-F5344CB8AC3E}">
        <p14:creationId xmlns:p14="http://schemas.microsoft.com/office/powerpoint/2010/main" val="23417360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8BA8B1-9099-B14E-F5E7-22BFADA16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44389"/>
            <a:ext cx="7704000" cy="572700"/>
          </a:xfrm>
        </p:spPr>
        <p:txBody>
          <a:bodyPr/>
          <a:lstStyle/>
          <a:p>
            <a:r>
              <a:rPr lang="pt-BR" dirty="0"/>
              <a:t>Objetivos 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47D67BC9-E7A0-D99C-4057-0B55DC2B498E}"/>
              </a:ext>
            </a:extLst>
          </p:cNvPr>
          <p:cNvSpPr txBox="1"/>
          <p:nvPr/>
        </p:nvSpPr>
        <p:spPr>
          <a:xfrm>
            <a:off x="869244" y="914400"/>
            <a:ext cx="7947378" cy="2949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800" dirty="0"/>
              <a:t>Gerar maior interação  entre colaboradores através das confraternizações e cafezinho;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800" dirty="0"/>
              <a:t>Fortalecer o compromisso com os valores através das palestras;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800" dirty="0"/>
              <a:t>Melhorar a qualidade de vida dos colaboradores por meio do Agita CPFL e palestras sobre saúde;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800" dirty="0"/>
              <a:t>Reforçar  a importância do comportamento seguro por meio do programa de Observação de segurança e palestras de segurança;</a:t>
            </a:r>
          </a:p>
        </p:txBody>
      </p:sp>
    </p:spTree>
    <p:extLst>
      <p:ext uri="{BB962C8B-B14F-4D97-AF65-F5344CB8AC3E}">
        <p14:creationId xmlns:p14="http://schemas.microsoft.com/office/powerpoint/2010/main" val="17120493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8FDBE5-C679-A74C-7969-9A6A44D31C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257278"/>
            <a:ext cx="7704000" cy="572700"/>
          </a:xfrm>
        </p:spPr>
        <p:txBody>
          <a:bodyPr/>
          <a:lstStyle/>
          <a:p>
            <a:r>
              <a:rPr lang="pt-BR" dirty="0"/>
              <a:t>Estratégias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661FFC09-2826-45A4-5FE6-9C68701F6B71}"/>
              </a:ext>
            </a:extLst>
          </p:cNvPr>
          <p:cNvSpPr txBox="1"/>
          <p:nvPr/>
        </p:nvSpPr>
        <p:spPr>
          <a:xfrm>
            <a:off x="720000" y="1151467"/>
            <a:ext cx="7622489" cy="23544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/>
              <a:t>Patrocinar em períodos os cafezinhos entre as equipes;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/>
              <a:t>Ser mais assertivos nas palestras que fortaleçam os valores da CPFL;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/>
              <a:t>Criar novos programas para incentivar a mudança de hábitos dos colaboradores para melhorar a qualidade de vida;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/>
              <a:t>Incentivar mais a participação no programa Observação de segurança;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829065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00A69A-D85F-05AE-1D32-1C8C45A4E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Público alvo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25B21D02-2B2A-86A8-B91C-7E4B6BBEB17C}"/>
              </a:ext>
            </a:extLst>
          </p:cNvPr>
          <p:cNvSpPr txBox="1"/>
          <p:nvPr/>
        </p:nvSpPr>
        <p:spPr>
          <a:xfrm>
            <a:off x="914400" y="1478844"/>
            <a:ext cx="7597423" cy="1703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800" dirty="0"/>
              <a:t>Departamento ADM;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800" dirty="0"/>
              <a:t>Departamento Operações de Campo;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800" dirty="0"/>
              <a:t>Departamento de Obras e Manutenção;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800"/>
              <a:t>Empresas contratadas;</a:t>
            </a:r>
            <a:endParaRPr lang="pt-BR" sz="1800" dirty="0"/>
          </a:p>
        </p:txBody>
      </p:sp>
    </p:spTree>
    <p:extLst>
      <p:ext uri="{BB962C8B-B14F-4D97-AF65-F5344CB8AC3E}">
        <p14:creationId xmlns:p14="http://schemas.microsoft.com/office/powerpoint/2010/main" val="85249344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9B0E5F-E319-48B4-7589-1488B1F39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936445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2DE4DF0-9DA7-5E75-2448-3397BA6D5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4218930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Fatec Votorantim">
            <a:extLst>
              <a:ext uri="{FF2B5EF4-FFF2-40B4-BE49-F238E27FC236}">
                <a16:creationId xmlns:a16="http://schemas.microsoft.com/office/drawing/2014/main" id="{E0C2F036-183E-CC5E-CF7C-8270877A42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998" y="184112"/>
            <a:ext cx="1951889" cy="459719"/>
          </a:xfrm>
          <a:prstGeom prst="rect">
            <a:avLst/>
          </a:prstGeom>
        </p:spPr>
      </p:pic>
      <p:grpSp>
        <p:nvGrpSpPr>
          <p:cNvPr id="4" name="Google Shape;1247;p45">
            <a:extLst>
              <a:ext uri="{FF2B5EF4-FFF2-40B4-BE49-F238E27FC236}">
                <a16:creationId xmlns:a16="http://schemas.microsoft.com/office/drawing/2014/main" id="{32138C4E-FD9C-C8AE-49AB-065000593049}"/>
              </a:ext>
            </a:extLst>
          </p:cNvPr>
          <p:cNvGrpSpPr/>
          <p:nvPr/>
        </p:nvGrpSpPr>
        <p:grpSpPr>
          <a:xfrm>
            <a:off x="278291" y="2070323"/>
            <a:ext cx="2875801" cy="2946657"/>
            <a:chOff x="274462" y="2664616"/>
            <a:chExt cx="2140689" cy="2193432"/>
          </a:xfrm>
        </p:grpSpPr>
        <p:grpSp>
          <p:nvGrpSpPr>
            <p:cNvPr id="5" name="Google Shape;1248;p45">
              <a:extLst>
                <a:ext uri="{FF2B5EF4-FFF2-40B4-BE49-F238E27FC236}">
                  <a16:creationId xmlns:a16="http://schemas.microsoft.com/office/drawing/2014/main" id="{CF162D72-5A96-B49F-B5A4-AABE4B225A47}"/>
                </a:ext>
              </a:extLst>
            </p:cNvPr>
            <p:cNvGrpSpPr/>
            <p:nvPr/>
          </p:nvGrpSpPr>
          <p:grpSpPr>
            <a:xfrm flipH="1">
              <a:off x="274462" y="2664616"/>
              <a:ext cx="1257299" cy="2185536"/>
              <a:chOff x="2791230" y="2844266"/>
              <a:chExt cx="1257299" cy="2185536"/>
            </a:xfrm>
          </p:grpSpPr>
          <p:grpSp>
            <p:nvGrpSpPr>
              <p:cNvPr id="147" name="Google Shape;1249;p45">
                <a:extLst>
                  <a:ext uri="{FF2B5EF4-FFF2-40B4-BE49-F238E27FC236}">
                    <a16:creationId xmlns:a16="http://schemas.microsoft.com/office/drawing/2014/main" id="{D5BDD5FA-E42F-115D-2529-51724A43960B}"/>
                  </a:ext>
                </a:extLst>
              </p:cNvPr>
              <p:cNvGrpSpPr/>
              <p:nvPr/>
            </p:nvGrpSpPr>
            <p:grpSpPr>
              <a:xfrm>
                <a:off x="3454664" y="2844275"/>
                <a:ext cx="593864" cy="2184438"/>
                <a:chOff x="3454664" y="2844275"/>
                <a:chExt cx="593864" cy="2184438"/>
              </a:xfrm>
            </p:grpSpPr>
            <p:sp>
              <p:nvSpPr>
                <p:cNvPr id="176" name="Google Shape;1250;p45">
                  <a:extLst>
                    <a:ext uri="{FF2B5EF4-FFF2-40B4-BE49-F238E27FC236}">
                      <a16:creationId xmlns:a16="http://schemas.microsoft.com/office/drawing/2014/main" id="{BF2FB06A-19F3-DA35-F4EB-7D25EAAB2861}"/>
                    </a:ext>
                  </a:extLst>
                </p:cNvPr>
                <p:cNvSpPr/>
                <p:nvPr/>
              </p:nvSpPr>
              <p:spPr>
                <a:xfrm>
                  <a:off x="3526481" y="3161961"/>
                  <a:ext cx="117970" cy="2986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3" h="4387" extrusionOk="0">
                      <a:moveTo>
                        <a:pt x="1369" y="0"/>
                      </a:moveTo>
                      <a:lnTo>
                        <a:pt x="1" y="4288"/>
                      </a:lnTo>
                      <a:lnTo>
                        <a:pt x="396" y="4387"/>
                      </a:lnTo>
                      <a:lnTo>
                        <a:pt x="1732" y="116"/>
                      </a:lnTo>
                      <a:lnTo>
                        <a:pt x="1369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" name="Google Shape;1251;p45">
                  <a:extLst>
                    <a:ext uri="{FF2B5EF4-FFF2-40B4-BE49-F238E27FC236}">
                      <a16:creationId xmlns:a16="http://schemas.microsoft.com/office/drawing/2014/main" id="{D0A12CBB-CA08-C688-0940-D17FF8A777D6}"/>
                    </a:ext>
                  </a:extLst>
                </p:cNvPr>
                <p:cNvSpPr/>
                <p:nvPr/>
              </p:nvSpPr>
              <p:spPr>
                <a:xfrm>
                  <a:off x="3526481" y="3165296"/>
                  <a:ext cx="126887" cy="291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" h="4289" extrusionOk="0">
                      <a:moveTo>
                        <a:pt x="396" y="1"/>
                      </a:moveTo>
                      <a:lnTo>
                        <a:pt x="1" y="133"/>
                      </a:lnTo>
                      <a:lnTo>
                        <a:pt x="1485" y="4288"/>
                      </a:lnTo>
                      <a:lnTo>
                        <a:pt x="1864" y="4173"/>
                      </a:lnTo>
                      <a:lnTo>
                        <a:pt x="396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" name="Google Shape;1252;p45">
                  <a:extLst>
                    <a:ext uri="{FF2B5EF4-FFF2-40B4-BE49-F238E27FC236}">
                      <a16:creationId xmlns:a16="http://schemas.microsoft.com/office/drawing/2014/main" id="{85505656-97B5-2709-D344-0ACFE3878239}"/>
                    </a:ext>
                  </a:extLst>
                </p:cNvPr>
                <p:cNvSpPr/>
                <p:nvPr/>
              </p:nvSpPr>
              <p:spPr>
                <a:xfrm>
                  <a:off x="3530973" y="4094758"/>
                  <a:ext cx="159494" cy="2638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3" h="3876" extrusionOk="0">
                      <a:moveTo>
                        <a:pt x="347" y="0"/>
                      </a:moveTo>
                      <a:lnTo>
                        <a:pt x="1" y="182"/>
                      </a:lnTo>
                      <a:lnTo>
                        <a:pt x="1996" y="3875"/>
                      </a:lnTo>
                      <a:lnTo>
                        <a:pt x="2342" y="3694"/>
                      </a:lnTo>
                      <a:lnTo>
                        <a:pt x="34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" name="Google Shape;1253;p45">
                  <a:extLst>
                    <a:ext uri="{FF2B5EF4-FFF2-40B4-BE49-F238E27FC236}">
                      <a16:creationId xmlns:a16="http://schemas.microsoft.com/office/drawing/2014/main" id="{58EEADC4-CACF-2678-DC12-227B5ECDE8F4}"/>
                    </a:ext>
                  </a:extLst>
                </p:cNvPr>
                <p:cNvSpPr/>
                <p:nvPr/>
              </p:nvSpPr>
              <p:spPr>
                <a:xfrm>
                  <a:off x="3561266" y="4108236"/>
                  <a:ext cx="183047" cy="8800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89" h="12928" extrusionOk="0">
                      <a:moveTo>
                        <a:pt x="990" y="0"/>
                      </a:moveTo>
                      <a:lnTo>
                        <a:pt x="1" y="3859"/>
                      </a:lnTo>
                      <a:lnTo>
                        <a:pt x="2276" y="8146"/>
                      </a:lnTo>
                      <a:lnTo>
                        <a:pt x="1567" y="12862"/>
                      </a:lnTo>
                      <a:lnTo>
                        <a:pt x="1963" y="12928"/>
                      </a:lnTo>
                      <a:lnTo>
                        <a:pt x="2689" y="8080"/>
                      </a:lnTo>
                      <a:lnTo>
                        <a:pt x="446" y="3826"/>
                      </a:lnTo>
                      <a:lnTo>
                        <a:pt x="1386" y="82"/>
                      </a:lnTo>
                      <a:lnTo>
                        <a:pt x="99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" name="Google Shape;1254;p45">
                  <a:extLst>
                    <a:ext uri="{FF2B5EF4-FFF2-40B4-BE49-F238E27FC236}">
                      <a16:creationId xmlns:a16="http://schemas.microsoft.com/office/drawing/2014/main" id="{0971E440-70CD-C7A9-203F-10C86C8ED060}"/>
                    </a:ext>
                  </a:extLst>
                </p:cNvPr>
                <p:cNvSpPr/>
                <p:nvPr/>
              </p:nvSpPr>
              <p:spPr>
                <a:xfrm>
                  <a:off x="3609529" y="4336075"/>
                  <a:ext cx="179711" cy="653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0" h="9598" extrusionOk="0">
                      <a:moveTo>
                        <a:pt x="743" y="0"/>
                      </a:moveTo>
                      <a:lnTo>
                        <a:pt x="1" y="4980"/>
                      </a:lnTo>
                      <a:lnTo>
                        <a:pt x="1" y="5046"/>
                      </a:lnTo>
                      <a:lnTo>
                        <a:pt x="2293" y="9597"/>
                      </a:lnTo>
                      <a:lnTo>
                        <a:pt x="2639" y="9416"/>
                      </a:lnTo>
                      <a:lnTo>
                        <a:pt x="397" y="4980"/>
                      </a:lnTo>
                      <a:lnTo>
                        <a:pt x="1139" y="66"/>
                      </a:lnTo>
                      <a:lnTo>
                        <a:pt x="74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" name="Google Shape;1255;p45">
                  <a:extLst>
                    <a:ext uri="{FF2B5EF4-FFF2-40B4-BE49-F238E27FC236}">
                      <a16:creationId xmlns:a16="http://schemas.microsoft.com/office/drawing/2014/main" id="{0F9E0F0C-0419-EAB7-08D7-7BAD011FE79E}"/>
                    </a:ext>
                  </a:extLst>
                </p:cNvPr>
                <p:cNvSpPr/>
                <p:nvPr/>
              </p:nvSpPr>
              <p:spPr>
                <a:xfrm>
                  <a:off x="3519741" y="3769235"/>
                  <a:ext cx="135873" cy="3210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6" h="4717" extrusionOk="0">
                      <a:moveTo>
                        <a:pt x="1633" y="0"/>
                      </a:moveTo>
                      <a:lnTo>
                        <a:pt x="1" y="4601"/>
                      </a:lnTo>
                      <a:lnTo>
                        <a:pt x="396" y="4716"/>
                      </a:lnTo>
                      <a:lnTo>
                        <a:pt x="1996" y="149"/>
                      </a:lnTo>
                      <a:lnTo>
                        <a:pt x="163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" name="Google Shape;1256;p45">
                  <a:extLst>
                    <a:ext uri="{FF2B5EF4-FFF2-40B4-BE49-F238E27FC236}">
                      <a16:creationId xmlns:a16="http://schemas.microsoft.com/office/drawing/2014/main" id="{D438378F-2CFD-5C44-98D9-5A4C07C00738}"/>
                    </a:ext>
                  </a:extLst>
                </p:cNvPr>
                <p:cNvSpPr/>
                <p:nvPr/>
              </p:nvSpPr>
              <p:spPr>
                <a:xfrm>
                  <a:off x="3526481" y="3768078"/>
                  <a:ext cx="126887" cy="317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" h="4668" extrusionOk="0">
                      <a:moveTo>
                        <a:pt x="396" y="1"/>
                      </a:moveTo>
                      <a:lnTo>
                        <a:pt x="1" y="100"/>
                      </a:lnTo>
                      <a:lnTo>
                        <a:pt x="1468" y="4667"/>
                      </a:lnTo>
                      <a:lnTo>
                        <a:pt x="1864" y="4552"/>
                      </a:lnTo>
                      <a:lnTo>
                        <a:pt x="396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" name="Google Shape;1257;p45">
                  <a:extLst>
                    <a:ext uri="{FF2B5EF4-FFF2-40B4-BE49-F238E27FC236}">
                      <a16:creationId xmlns:a16="http://schemas.microsoft.com/office/drawing/2014/main" id="{7488D391-281A-C33E-10F3-BCF82B542126}"/>
                    </a:ext>
                  </a:extLst>
                </p:cNvPr>
                <p:cNvSpPr/>
                <p:nvPr/>
              </p:nvSpPr>
              <p:spPr>
                <a:xfrm>
                  <a:off x="3627500" y="3164207"/>
                  <a:ext cx="27025" cy="300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7" h="4420" extrusionOk="0">
                      <a:moveTo>
                        <a:pt x="1" y="0"/>
                      </a:moveTo>
                      <a:lnTo>
                        <a:pt x="1" y="4255"/>
                      </a:lnTo>
                      <a:lnTo>
                        <a:pt x="182" y="4255"/>
                      </a:lnTo>
                      <a:lnTo>
                        <a:pt x="232" y="4288"/>
                      </a:lnTo>
                      <a:lnTo>
                        <a:pt x="396" y="4419"/>
                      </a:lnTo>
                      <a:lnTo>
                        <a:pt x="39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" name="Google Shape;1258;p45">
                  <a:extLst>
                    <a:ext uri="{FF2B5EF4-FFF2-40B4-BE49-F238E27FC236}">
                      <a16:creationId xmlns:a16="http://schemas.microsoft.com/office/drawing/2014/main" id="{19A48CD5-9912-7ACF-E41C-CC2D93190F33}"/>
                    </a:ext>
                  </a:extLst>
                </p:cNvPr>
                <p:cNvSpPr/>
                <p:nvPr/>
              </p:nvSpPr>
              <p:spPr>
                <a:xfrm>
                  <a:off x="3627500" y="3765832"/>
                  <a:ext cx="161740" cy="1220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6" h="17925" extrusionOk="0">
                      <a:moveTo>
                        <a:pt x="1" y="1"/>
                      </a:moveTo>
                      <a:lnTo>
                        <a:pt x="1" y="5409"/>
                      </a:lnTo>
                      <a:lnTo>
                        <a:pt x="1979" y="17925"/>
                      </a:lnTo>
                      <a:lnTo>
                        <a:pt x="2375" y="17925"/>
                      </a:lnTo>
                      <a:lnTo>
                        <a:pt x="396" y="5360"/>
                      </a:lnTo>
                      <a:lnTo>
                        <a:pt x="396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" name="Google Shape;1259;p45">
                  <a:extLst>
                    <a:ext uri="{FF2B5EF4-FFF2-40B4-BE49-F238E27FC236}">
                      <a16:creationId xmlns:a16="http://schemas.microsoft.com/office/drawing/2014/main" id="{2BE69D52-8562-3B21-C238-483B3FCF95C9}"/>
                    </a:ext>
                  </a:extLst>
                </p:cNvPr>
                <p:cNvSpPr/>
                <p:nvPr/>
              </p:nvSpPr>
              <p:spPr>
                <a:xfrm>
                  <a:off x="3454664" y="3453787"/>
                  <a:ext cx="578140" cy="316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93" h="4651" extrusionOk="0">
                      <a:moveTo>
                        <a:pt x="0" y="1"/>
                      </a:moveTo>
                      <a:lnTo>
                        <a:pt x="0" y="248"/>
                      </a:lnTo>
                      <a:lnTo>
                        <a:pt x="2540" y="264"/>
                      </a:lnTo>
                      <a:lnTo>
                        <a:pt x="2639" y="264"/>
                      </a:lnTo>
                      <a:lnTo>
                        <a:pt x="2935" y="495"/>
                      </a:lnTo>
                      <a:lnTo>
                        <a:pt x="7783" y="4387"/>
                      </a:lnTo>
                      <a:lnTo>
                        <a:pt x="2935" y="4337"/>
                      </a:lnTo>
                      <a:lnTo>
                        <a:pt x="2540" y="4337"/>
                      </a:lnTo>
                      <a:lnTo>
                        <a:pt x="0" y="4321"/>
                      </a:lnTo>
                      <a:lnTo>
                        <a:pt x="0" y="4568"/>
                      </a:lnTo>
                      <a:lnTo>
                        <a:pt x="2540" y="4585"/>
                      </a:lnTo>
                      <a:lnTo>
                        <a:pt x="2935" y="4585"/>
                      </a:lnTo>
                      <a:lnTo>
                        <a:pt x="8492" y="4651"/>
                      </a:lnTo>
                      <a:lnTo>
                        <a:pt x="2935" y="165"/>
                      </a:lnTo>
                      <a:lnTo>
                        <a:pt x="2771" y="34"/>
                      </a:lnTo>
                      <a:lnTo>
                        <a:pt x="2721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" name="Google Shape;1260;p45">
                  <a:extLst>
                    <a:ext uri="{FF2B5EF4-FFF2-40B4-BE49-F238E27FC236}">
                      <a16:creationId xmlns:a16="http://schemas.microsoft.com/office/drawing/2014/main" id="{EABA0546-0FDA-B579-C4DC-BBC9158C0E4C}"/>
                    </a:ext>
                  </a:extLst>
                </p:cNvPr>
                <p:cNvSpPr/>
                <p:nvPr/>
              </p:nvSpPr>
              <p:spPr>
                <a:xfrm>
                  <a:off x="3454675" y="2844275"/>
                  <a:ext cx="593843" cy="3244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24" h="4668" extrusionOk="0">
                      <a:moveTo>
                        <a:pt x="0" y="1"/>
                      </a:moveTo>
                      <a:lnTo>
                        <a:pt x="0" y="248"/>
                      </a:lnTo>
                      <a:lnTo>
                        <a:pt x="1534" y="281"/>
                      </a:lnTo>
                      <a:lnTo>
                        <a:pt x="2705" y="281"/>
                      </a:lnTo>
                      <a:lnTo>
                        <a:pt x="3018" y="495"/>
                      </a:lnTo>
                      <a:lnTo>
                        <a:pt x="7981" y="4420"/>
                      </a:lnTo>
                      <a:lnTo>
                        <a:pt x="7981" y="4420"/>
                      </a:lnTo>
                      <a:lnTo>
                        <a:pt x="3018" y="4370"/>
                      </a:lnTo>
                      <a:lnTo>
                        <a:pt x="2606" y="4370"/>
                      </a:lnTo>
                      <a:lnTo>
                        <a:pt x="0" y="4354"/>
                      </a:lnTo>
                      <a:lnTo>
                        <a:pt x="0" y="4601"/>
                      </a:lnTo>
                      <a:lnTo>
                        <a:pt x="2606" y="4618"/>
                      </a:lnTo>
                      <a:lnTo>
                        <a:pt x="3018" y="4618"/>
                      </a:lnTo>
                      <a:lnTo>
                        <a:pt x="8723" y="4667"/>
                      </a:lnTo>
                      <a:lnTo>
                        <a:pt x="3018" y="166"/>
                      </a:lnTo>
                      <a:lnTo>
                        <a:pt x="2853" y="50"/>
                      </a:lnTo>
                      <a:lnTo>
                        <a:pt x="2804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" name="Google Shape;1261;p45">
                  <a:extLst>
                    <a:ext uri="{FF2B5EF4-FFF2-40B4-BE49-F238E27FC236}">
                      <a16:creationId xmlns:a16="http://schemas.microsoft.com/office/drawing/2014/main" id="{0F3D2F73-96CF-8224-7B64-36D36CC602C1}"/>
                    </a:ext>
                  </a:extLst>
                </p:cNvPr>
                <p:cNvSpPr/>
                <p:nvPr/>
              </p:nvSpPr>
              <p:spPr>
                <a:xfrm>
                  <a:off x="3454664" y="4985963"/>
                  <a:ext cx="515309" cy="4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70" h="628" extrusionOk="0">
                      <a:moveTo>
                        <a:pt x="0" y="1"/>
                      </a:moveTo>
                      <a:lnTo>
                        <a:pt x="0" y="627"/>
                      </a:lnTo>
                      <a:lnTo>
                        <a:pt x="7569" y="627"/>
                      </a:lnTo>
                      <a:lnTo>
                        <a:pt x="7569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" name="Google Shape;1262;p45">
                  <a:extLst>
                    <a:ext uri="{FF2B5EF4-FFF2-40B4-BE49-F238E27FC236}">
                      <a16:creationId xmlns:a16="http://schemas.microsoft.com/office/drawing/2014/main" id="{B4924043-B2B2-C29D-A48A-991C3162D873}"/>
                    </a:ext>
                  </a:extLst>
                </p:cNvPr>
                <p:cNvSpPr/>
                <p:nvPr/>
              </p:nvSpPr>
              <p:spPr>
                <a:xfrm>
                  <a:off x="3992301" y="3763585"/>
                  <a:ext cx="12457" cy="786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" h="1155" extrusionOk="0">
                      <a:moveTo>
                        <a:pt x="1" y="1"/>
                      </a:moveTo>
                      <a:lnTo>
                        <a:pt x="1" y="1155"/>
                      </a:lnTo>
                      <a:lnTo>
                        <a:pt x="182" y="1155"/>
                      </a:lnTo>
                      <a:lnTo>
                        <a:pt x="182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" name="Google Shape;1263;p45">
                  <a:extLst>
                    <a:ext uri="{FF2B5EF4-FFF2-40B4-BE49-F238E27FC236}">
                      <a16:creationId xmlns:a16="http://schemas.microsoft.com/office/drawing/2014/main" id="{6ADE8DB1-54E8-871F-D627-64A44B25406F}"/>
                    </a:ext>
                  </a:extLst>
                </p:cNvPr>
                <p:cNvSpPr/>
                <p:nvPr/>
              </p:nvSpPr>
              <p:spPr>
                <a:xfrm>
                  <a:off x="4008025" y="3166453"/>
                  <a:ext cx="12457" cy="786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" h="1155" extrusionOk="0">
                      <a:moveTo>
                        <a:pt x="1" y="0"/>
                      </a:moveTo>
                      <a:lnTo>
                        <a:pt x="1" y="1154"/>
                      </a:lnTo>
                      <a:lnTo>
                        <a:pt x="182" y="1154"/>
                      </a:lnTo>
                      <a:lnTo>
                        <a:pt x="182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" name="Google Shape;1264;p45">
                  <a:extLst>
                    <a:ext uri="{FF2B5EF4-FFF2-40B4-BE49-F238E27FC236}">
                      <a16:creationId xmlns:a16="http://schemas.microsoft.com/office/drawing/2014/main" id="{3D2F5288-5E67-AF7C-E95C-FC54E675B684}"/>
                    </a:ext>
                  </a:extLst>
                </p:cNvPr>
                <p:cNvSpPr/>
                <p:nvPr/>
              </p:nvSpPr>
              <p:spPr>
                <a:xfrm>
                  <a:off x="3965412" y="3808513"/>
                  <a:ext cx="67392" cy="157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0" h="2309" extrusionOk="0">
                      <a:moveTo>
                        <a:pt x="495" y="0"/>
                      </a:moveTo>
                      <a:cubicBezTo>
                        <a:pt x="231" y="0"/>
                        <a:pt x="0" y="198"/>
                        <a:pt x="0" y="478"/>
                      </a:cubicBezTo>
                      <a:lnTo>
                        <a:pt x="0" y="1831"/>
                      </a:lnTo>
                      <a:cubicBezTo>
                        <a:pt x="0" y="2094"/>
                        <a:pt x="231" y="2309"/>
                        <a:pt x="495" y="2309"/>
                      </a:cubicBezTo>
                      <a:cubicBezTo>
                        <a:pt x="775" y="2309"/>
                        <a:pt x="989" y="2094"/>
                        <a:pt x="989" y="1831"/>
                      </a:cubicBezTo>
                      <a:lnTo>
                        <a:pt x="989" y="478"/>
                      </a:lnTo>
                      <a:cubicBezTo>
                        <a:pt x="989" y="198"/>
                        <a:pt x="775" y="0"/>
                        <a:pt x="49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" name="Google Shape;1265;p45">
                  <a:extLst>
                    <a:ext uri="{FF2B5EF4-FFF2-40B4-BE49-F238E27FC236}">
                      <a16:creationId xmlns:a16="http://schemas.microsoft.com/office/drawing/2014/main" id="{4D373DDD-D249-F1A9-BA7E-28B320214E2D}"/>
                    </a:ext>
                  </a:extLst>
                </p:cNvPr>
                <p:cNvSpPr/>
                <p:nvPr/>
              </p:nvSpPr>
              <p:spPr>
                <a:xfrm>
                  <a:off x="3981069" y="3210224"/>
                  <a:ext cx="67460" cy="157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1" h="2309" extrusionOk="0">
                      <a:moveTo>
                        <a:pt x="496" y="0"/>
                      </a:moveTo>
                      <a:cubicBezTo>
                        <a:pt x="232" y="0"/>
                        <a:pt x="1" y="215"/>
                        <a:pt x="1" y="479"/>
                      </a:cubicBezTo>
                      <a:lnTo>
                        <a:pt x="1" y="1847"/>
                      </a:lnTo>
                      <a:cubicBezTo>
                        <a:pt x="1" y="2111"/>
                        <a:pt x="232" y="2309"/>
                        <a:pt x="496" y="2309"/>
                      </a:cubicBezTo>
                      <a:cubicBezTo>
                        <a:pt x="759" y="2309"/>
                        <a:pt x="990" y="2111"/>
                        <a:pt x="990" y="1847"/>
                      </a:cubicBezTo>
                      <a:lnTo>
                        <a:pt x="990" y="479"/>
                      </a:lnTo>
                      <a:cubicBezTo>
                        <a:pt x="990" y="215"/>
                        <a:pt x="759" y="0"/>
                        <a:pt x="49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8" name="Google Shape;1266;p45">
                <a:extLst>
                  <a:ext uri="{FF2B5EF4-FFF2-40B4-BE49-F238E27FC236}">
                    <a16:creationId xmlns:a16="http://schemas.microsoft.com/office/drawing/2014/main" id="{98EF21C2-3120-98C3-1324-24EDDCAFE341}"/>
                  </a:ext>
                </a:extLst>
              </p:cNvPr>
              <p:cNvGrpSpPr/>
              <p:nvPr/>
            </p:nvGrpSpPr>
            <p:grpSpPr>
              <a:xfrm>
                <a:off x="2791230" y="2844266"/>
                <a:ext cx="1139398" cy="2185536"/>
                <a:chOff x="2791230" y="2844266"/>
                <a:chExt cx="1139398" cy="2185536"/>
              </a:xfrm>
            </p:grpSpPr>
            <p:sp>
              <p:nvSpPr>
                <p:cNvPr id="149" name="Google Shape;1267;p45">
                  <a:extLst>
                    <a:ext uri="{FF2B5EF4-FFF2-40B4-BE49-F238E27FC236}">
                      <a16:creationId xmlns:a16="http://schemas.microsoft.com/office/drawing/2014/main" id="{9B2388FA-3711-30A5-9A62-BC83E046A57E}"/>
                    </a:ext>
                  </a:extLst>
                </p:cNvPr>
                <p:cNvSpPr/>
                <p:nvPr/>
              </p:nvSpPr>
              <p:spPr>
                <a:xfrm>
                  <a:off x="3017979" y="2844266"/>
                  <a:ext cx="674735" cy="21777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12" h="31991" extrusionOk="0">
                      <a:moveTo>
                        <a:pt x="7454" y="396"/>
                      </a:moveTo>
                      <a:lnTo>
                        <a:pt x="7454" y="18964"/>
                      </a:lnTo>
                      <a:lnTo>
                        <a:pt x="9449" y="31595"/>
                      </a:lnTo>
                      <a:lnTo>
                        <a:pt x="463" y="31595"/>
                      </a:lnTo>
                      <a:lnTo>
                        <a:pt x="2474" y="19063"/>
                      </a:lnTo>
                      <a:lnTo>
                        <a:pt x="2474" y="19046"/>
                      </a:lnTo>
                      <a:lnTo>
                        <a:pt x="2474" y="396"/>
                      </a:lnTo>
                      <a:close/>
                      <a:moveTo>
                        <a:pt x="2095" y="1"/>
                      </a:moveTo>
                      <a:lnTo>
                        <a:pt x="2095" y="19013"/>
                      </a:lnTo>
                      <a:lnTo>
                        <a:pt x="1" y="31991"/>
                      </a:lnTo>
                      <a:lnTo>
                        <a:pt x="9911" y="31991"/>
                      </a:lnTo>
                      <a:lnTo>
                        <a:pt x="7850" y="18914"/>
                      </a:lnTo>
                      <a:lnTo>
                        <a:pt x="7850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" name="Google Shape;1268;p45">
                  <a:extLst>
                    <a:ext uri="{FF2B5EF4-FFF2-40B4-BE49-F238E27FC236}">
                      <a16:creationId xmlns:a16="http://schemas.microsoft.com/office/drawing/2014/main" id="{A517E63D-615C-3266-269F-3A8855644411}"/>
                    </a:ext>
                  </a:extLst>
                </p:cNvPr>
                <p:cNvSpPr/>
                <p:nvPr/>
              </p:nvSpPr>
              <p:spPr>
                <a:xfrm>
                  <a:off x="3030368" y="4678412"/>
                  <a:ext cx="601693" cy="3379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39" h="4965" extrusionOk="0">
                      <a:moveTo>
                        <a:pt x="8707" y="1"/>
                      </a:moveTo>
                      <a:lnTo>
                        <a:pt x="0" y="4733"/>
                      </a:lnTo>
                      <a:lnTo>
                        <a:pt x="116" y="4964"/>
                      </a:lnTo>
                      <a:lnTo>
                        <a:pt x="8839" y="232"/>
                      </a:lnTo>
                      <a:lnTo>
                        <a:pt x="870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" name="Google Shape;1269;p45">
                  <a:extLst>
                    <a:ext uri="{FF2B5EF4-FFF2-40B4-BE49-F238E27FC236}">
                      <a16:creationId xmlns:a16="http://schemas.microsoft.com/office/drawing/2014/main" id="{8F365FEB-4F40-2744-B24E-661317F8AF8B}"/>
                    </a:ext>
                  </a:extLst>
                </p:cNvPr>
                <p:cNvSpPr/>
                <p:nvPr/>
              </p:nvSpPr>
              <p:spPr>
                <a:xfrm>
                  <a:off x="3077474" y="4694136"/>
                  <a:ext cx="604007" cy="3222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73" h="4734" extrusionOk="0">
                      <a:moveTo>
                        <a:pt x="133" y="1"/>
                      </a:moveTo>
                      <a:lnTo>
                        <a:pt x="1" y="215"/>
                      </a:lnTo>
                      <a:lnTo>
                        <a:pt x="8740" y="4733"/>
                      </a:lnTo>
                      <a:lnTo>
                        <a:pt x="8872" y="4502"/>
                      </a:lnTo>
                      <a:lnTo>
                        <a:pt x="13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" name="Google Shape;1270;p45">
                  <a:extLst>
                    <a:ext uri="{FF2B5EF4-FFF2-40B4-BE49-F238E27FC236}">
                      <a16:creationId xmlns:a16="http://schemas.microsoft.com/office/drawing/2014/main" id="{05B88871-F280-9149-EE7F-72F47D240CDF}"/>
                    </a:ext>
                  </a:extLst>
                </p:cNvPr>
                <p:cNvSpPr/>
                <p:nvPr/>
              </p:nvSpPr>
              <p:spPr>
                <a:xfrm>
                  <a:off x="3081967" y="4355135"/>
                  <a:ext cx="494002" cy="3413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57" h="5014" extrusionOk="0">
                      <a:moveTo>
                        <a:pt x="7108" y="1"/>
                      </a:moveTo>
                      <a:lnTo>
                        <a:pt x="1" y="4816"/>
                      </a:lnTo>
                      <a:lnTo>
                        <a:pt x="149" y="5014"/>
                      </a:lnTo>
                      <a:lnTo>
                        <a:pt x="7256" y="215"/>
                      </a:lnTo>
                      <a:lnTo>
                        <a:pt x="7108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" name="Google Shape;1271;p45">
                  <a:extLst>
                    <a:ext uri="{FF2B5EF4-FFF2-40B4-BE49-F238E27FC236}">
                      <a16:creationId xmlns:a16="http://schemas.microsoft.com/office/drawing/2014/main" id="{81E47E4E-A1A4-5C90-75C7-BA932443C651}"/>
                    </a:ext>
                  </a:extLst>
                </p:cNvPr>
                <p:cNvSpPr/>
                <p:nvPr/>
              </p:nvSpPr>
              <p:spPr>
                <a:xfrm>
                  <a:off x="3134723" y="4336075"/>
                  <a:ext cx="490599" cy="3323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07" h="4882" extrusionOk="0">
                      <a:moveTo>
                        <a:pt x="166" y="0"/>
                      </a:moveTo>
                      <a:lnTo>
                        <a:pt x="1" y="198"/>
                      </a:lnTo>
                      <a:lnTo>
                        <a:pt x="7058" y="4881"/>
                      </a:lnTo>
                      <a:lnTo>
                        <a:pt x="7207" y="4683"/>
                      </a:lnTo>
                      <a:lnTo>
                        <a:pt x="166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" name="Google Shape;1272;p45">
                  <a:extLst>
                    <a:ext uri="{FF2B5EF4-FFF2-40B4-BE49-F238E27FC236}">
                      <a16:creationId xmlns:a16="http://schemas.microsoft.com/office/drawing/2014/main" id="{7AC3CBF6-FF24-C908-8FB4-521DDEA7E810}"/>
                    </a:ext>
                  </a:extLst>
                </p:cNvPr>
                <p:cNvSpPr/>
                <p:nvPr/>
              </p:nvSpPr>
              <p:spPr>
                <a:xfrm>
                  <a:off x="3171755" y="4055412"/>
                  <a:ext cx="366026" cy="337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77" h="496" extrusionOk="0">
                      <a:moveTo>
                        <a:pt x="5360" y="1"/>
                      </a:moveTo>
                      <a:lnTo>
                        <a:pt x="1" y="100"/>
                      </a:lnTo>
                      <a:lnTo>
                        <a:pt x="17" y="496"/>
                      </a:lnTo>
                      <a:lnTo>
                        <a:pt x="5377" y="397"/>
                      </a:lnTo>
                      <a:lnTo>
                        <a:pt x="5360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5" name="Google Shape;1273;p45">
                  <a:extLst>
                    <a:ext uri="{FF2B5EF4-FFF2-40B4-BE49-F238E27FC236}">
                      <a16:creationId xmlns:a16="http://schemas.microsoft.com/office/drawing/2014/main" id="{E6F7923C-EE20-B8A5-6CCA-E3F3DA21B13A}"/>
                    </a:ext>
                  </a:extLst>
                </p:cNvPr>
                <p:cNvSpPr/>
                <p:nvPr/>
              </p:nvSpPr>
              <p:spPr>
                <a:xfrm>
                  <a:off x="3136970" y="4085772"/>
                  <a:ext cx="405304" cy="2638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4" h="3876" extrusionOk="0">
                      <a:moveTo>
                        <a:pt x="5822" y="0"/>
                      </a:moveTo>
                      <a:lnTo>
                        <a:pt x="1" y="3677"/>
                      </a:lnTo>
                      <a:lnTo>
                        <a:pt x="133" y="3875"/>
                      </a:lnTo>
                      <a:lnTo>
                        <a:pt x="5954" y="231"/>
                      </a:lnTo>
                      <a:lnTo>
                        <a:pt x="5822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" name="Google Shape;1274;p45">
                  <a:extLst>
                    <a:ext uri="{FF2B5EF4-FFF2-40B4-BE49-F238E27FC236}">
                      <a16:creationId xmlns:a16="http://schemas.microsoft.com/office/drawing/2014/main" id="{BF8DA8A7-04DB-1730-04F4-25E358B56F4C}"/>
                    </a:ext>
                  </a:extLst>
                </p:cNvPr>
                <p:cNvSpPr/>
                <p:nvPr/>
              </p:nvSpPr>
              <p:spPr>
                <a:xfrm>
                  <a:off x="3162837" y="4093601"/>
                  <a:ext cx="411975" cy="2638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52" h="3876" extrusionOk="0">
                      <a:moveTo>
                        <a:pt x="148" y="1"/>
                      </a:moveTo>
                      <a:lnTo>
                        <a:pt x="0" y="199"/>
                      </a:lnTo>
                      <a:lnTo>
                        <a:pt x="5903" y="3876"/>
                      </a:lnTo>
                      <a:lnTo>
                        <a:pt x="6052" y="3661"/>
                      </a:lnTo>
                      <a:lnTo>
                        <a:pt x="148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" name="Google Shape;1275;p45">
                  <a:extLst>
                    <a:ext uri="{FF2B5EF4-FFF2-40B4-BE49-F238E27FC236}">
                      <a16:creationId xmlns:a16="http://schemas.microsoft.com/office/drawing/2014/main" id="{0A74B4E4-3576-CA01-7131-64BDA35FD705}"/>
                    </a:ext>
                  </a:extLst>
                </p:cNvPr>
                <p:cNvSpPr/>
                <p:nvPr/>
              </p:nvSpPr>
              <p:spPr>
                <a:xfrm>
                  <a:off x="3167330" y="3758003"/>
                  <a:ext cx="373854" cy="2997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92" h="4403" extrusionOk="0">
                      <a:moveTo>
                        <a:pt x="5326" y="0"/>
                      </a:moveTo>
                      <a:lnTo>
                        <a:pt x="0" y="4205"/>
                      </a:lnTo>
                      <a:lnTo>
                        <a:pt x="165" y="4403"/>
                      </a:lnTo>
                      <a:lnTo>
                        <a:pt x="5491" y="198"/>
                      </a:lnTo>
                      <a:lnTo>
                        <a:pt x="5326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" name="Google Shape;1276;p45">
                  <a:extLst>
                    <a:ext uri="{FF2B5EF4-FFF2-40B4-BE49-F238E27FC236}">
                      <a16:creationId xmlns:a16="http://schemas.microsoft.com/office/drawing/2014/main" id="{9FAEF0AC-3595-0AD9-3011-D55A44EC8B14}"/>
                    </a:ext>
                  </a:extLst>
                </p:cNvPr>
                <p:cNvSpPr/>
                <p:nvPr/>
              </p:nvSpPr>
              <p:spPr>
                <a:xfrm>
                  <a:off x="3172912" y="3774817"/>
                  <a:ext cx="364869" cy="2941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60" h="4321" extrusionOk="0">
                      <a:moveTo>
                        <a:pt x="165" y="1"/>
                      </a:moveTo>
                      <a:lnTo>
                        <a:pt x="0" y="182"/>
                      </a:lnTo>
                      <a:lnTo>
                        <a:pt x="5195" y="4321"/>
                      </a:lnTo>
                      <a:lnTo>
                        <a:pt x="5360" y="4139"/>
                      </a:lnTo>
                      <a:lnTo>
                        <a:pt x="16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" name="Google Shape;1277;p45">
                  <a:extLst>
                    <a:ext uri="{FF2B5EF4-FFF2-40B4-BE49-F238E27FC236}">
                      <a16:creationId xmlns:a16="http://schemas.microsoft.com/office/drawing/2014/main" id="{E69FF150-E0E2-9E3D-46A7-820505F62886}"/>
                    </a:ext>
                  </a:extLst>
                </p:cNvPr>
                <p:cNvSpPr/>
                <p:nvPr/>
              </p:nvSpPr>
              <p:spPr>
                <a:xfrm>
                  <a:off x="3167330" y="3457191"/>
                  <a:ext cx="373854" cy="300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92" h="4420" extrusionOk="0">
                      <a:moveTo>
                        <a:pt x="5326" y="0"/>
                      </a:moveTo>
                      <a:lnTo>
                        <a:pt x="0" y="4205"/>
                      </a:lnTo>
                      <a:lnTo>
                        <a:pt x="165" y="4419"/>
                      </a:lnTo>
                      <a:lnTo>
                        <a:pt x="5491" y="198"/>
                      </a:lnTo>
                      <a:lnTo>
                        <a:pt x="5326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" name="Google Shape;1278;p45">
                  <a:extLst>
                    <a:ext uri="{FF2B5EF4-FFF2-40B4-BE49-F238E27FC236}">
                      <a16:creationId xmlns:a16="http://schemas.microsoft.com/office/drawing/2014/main" id="{C5F6ECA9-2CBE-35B4-3D08-0F39863A7763}"/>
                    </a:ext>
                  </a:extLst>
                </p:cNvPr>
                <p:cNvSpPr/>
                <p:nvPr/>
              </p:nvSpPr>
              <p:spPr>
                <a:xfrm>
                  <a:off x="3172912" y="3474005"/>
                  <a:ext cx="364869" cy="295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60" h="4338" extrusionOk="0">
                      <a:moveTo>
                        <a:pt x="165" y="0"/>
                      </a:moveTo>
                      <a:lnTo>
                        <a:pt x="0" y="198"/>
                      </a:lnTo>
                      <a:lnTo>
                        <a:pt x="5195" y="4337"/>
                      </a:lnTo>
                      <a:lnTo>
                        <a:pt x="5360" y="4123"/>
                      </a:lnTo>
                      <a:lnTo>
                        <a:pt x="16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" name="Google Shape;1279;p45">
                  <a:extLst>
                    <a:ext uri="{FF2B5EF4-FFF2-40B4-BE49-F238E27FC236}">
                      <a16:creationId xmlns:a16="http://schemas.microsoft.com/office/drawing/2014/main" id="{228081A0-DA6C-C742-497C-B8E5C197E87B}"/>
                    </a:ext>
                  </a:extLst>
                </p:cNvPr>
                <p:cNvSpPr/>
                <p:nvPr/>
              </p:nvSpPr>
              <p:spPr>
                <a:xfrm>
                  <a:off x="3167330" y="3156311"/>
                  <a:ext cx="373854" cy="3009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92" h="4421" extrusionOk="0">
                      <a:moveTo>
                        <a:pt x="5326" y="1"/>
                      </a:moveTo>
                      <a:lnTo>
                        <a:pt x="0" y="4222"/>
                      </a:lnTo>
                      <a:lnTo>
                        <a:pt x="165" y="4420"/>
                      </a:lnTo>
                      <a:lnTo>
                        <a:pt x="5491" y="199"/>
                      </a:lnTo>
                      <a:lnTo>
                        <a:pt x="532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" name="Google Shape;1280;p45">
                  <a:extLst>
                    <a:ext uri="{FF2B5EF4-FFF2-40B4-BE49-F238E27FC236}">
                      <a16:creationId xmlns:a16="http://schemas.microsoft.com/office/drawing/2014/main" id="{4E06A3AC-0B15-43D2-C6A1-42347F323EC2}"/>
                    </a:ext>
                  </a:extLst>
                </p:cNvPr>
                <p:cNvSpPr/>
                <p:nvPr/>
              </p:nvSpPr>
              <p:spPr>
                <a:xfrm>
                  <a:off x="3172912" y="3173193"/>
                  <a:ext cx="364869" cy="2952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60" h="4337" extrusionOk="0">
                      <a:moveTo>
                        <a:pt x="165" y="0"/>
                      </a:moveTo>
                      <a:lnTo>
                        <a:pt x="0" y="198"/>
                      </a:lnTo>
                      <a:lnTo>
                        <a:pt x="5195" y="4337"/>
                      </a:lnTo>
                      <a:lnTo>
                        <a:pt x="5360" y="4139"/>
                      </a:lnTo>
                      <a:lnTo>
                        <a:pt x="16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" name="Google Shape;1281;p45">
                  <a:extLst>
                    <a:ext uri="{FF2B5EF4-FFF2-40B4-BE49-F238E27FC236}">
                      <a16:creationId xmlns:a16="http://schemas.microsoft.com/office/drawing/2014/main" id="{23C7E453-59D0-7211-CB46-6CCA5084B090}"/>
                    </a:ext>
                  </a:extLst>
                </p:cNvPr>
                <p:cNvSpPr/>
                <p:nvPr/>
              </p:nvSpPr>
              <p:spPr>
                <a:xfrm>
                  <a:off x="3167330" y="2855498"/>
                  <a:ext cx="373854" cy="300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92" h="4420" extrusionOk="0">
                      <a:moveTo>
                        <a:pt x="5326" y="1"/>
                      </a:moveTo>
                      <a:lnTo>
                        <a:pt x="0" y="4222"/>
                      </a:lnTo>
                      <a:lnTo>
                        <a:pt x="165" y="4420"/>
                      </a:lnTo>
                      <a:lnTo>
                        <a:pt x="5491" y="215"/>
                      </a:lnTo>
                      <a:lnTo>
                        <a:pt x="532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" name="Google Shape;1282;p45">
                  <a:extLst>
                    <a:ext uri="{FF2B5EF4-FFF2-40B4-BE49-F238E27FC236}">
                      <a16:creationId xmlns:a16="http://schemas.microsoft.com/office/drawing/2014/main" id="{F6F7BDB0-379B-A6CC-8507-AC5329B6513E}"/>
                    </a:ext>
                  </a:extLst>
                </p:cNvPr>
                <p:cNvSpPr/>
                <p:nvPr/>
              </p:nvSpPr>
              <p:spPr>
                <a:xfrm>
                  <a:off x="3172912" y="2872312"/>
                  <a:ext cx="364869" cy="295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60" h="4338" extrusionOk="0">
                      <a:moveTo>
                        <a:pt x="165" y="1"/>
                      </a:moveTo>
                      <a:lnTo>
                        <a:pt x="0" y="215"/>
                      </a:lnTo>
                      <a:lnTo>
                        <a:pt x="5195" y="4338"/>
                      </a:lnTo>
                      <a:lnTo>
                        <a:pt x="5360" y="4140"/>
                      </a:lnTo>
                      <a:lnTo>
                        <a:pt x="16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" name="Google Shape;1283;p45">
                  <a:extLst>
                    <a:ext uri="{FF2B5EF4-FFF2-40B4-BE49-F238E27FC236}">
                      <a16:creationId xmlns:a16="http://schemas.microsoft.com/office/drawing/2014/main" id="{FE7365F8-1575-1E7F-2875-4C0C9C782282}"/>
                    </a:ext>
                  </a:extLst>
                </p:cNvPr>
                <p:cNvSpPr/>
                <p:nvPr/>
              </p:nvSpPr>
              <p:spPr>
                <a:xfrm>
                  <a:off x="2796880" y="3454945"/>
                  <a:ext cx="1133747" cy="316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55" h="4651" extrusionOk="0">
                      <a:moveTo>
                        <a:pt x="5590" y="247"/>
                      </a:moveTo>
                      <a:lnTo>
                        <a:pt x="10785" y="264"/>
                      </a:lnTo>
                      <a:lnTo>
                        <a:pt x="15913" y="4386"/>
                      </a:lnTo>
                      <a:lnTo>
                        <a:pt x="710" y="4271"/>
                      </a:lnTo>
                      <a:lnTo>
                        <a:pt x="5590" y="247"/>
                      </a:lnTo>
                      <a:close/>
                      <a:moveTo>
                        <a:pt x="5475" y="0"/>
                      </a:moveTo>
                      <a:lnTo>
                        <a:pt x="0" y="4535"/>
                      </a:lnTo>
                      <a:lnTo>
                        <a:pt x="16655" y="4650"/>
                      </a:lnTo>
                      <a:lnTo>
                        <a:pt x="10933" y="33"/>
                      </a:lnTo>
                      <a:lnTo>
                        <a:pt x="10884" y="17"/>
                      </a:lnTo>
                      <a:lnTo>
                        <a:pt x="547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" name="Google Shape;1284;p45">
                  <a:extLst>
                    <a:ext uri="{FF2B5EF4-FFF2-40B4-BE49-F238E27FC236}">
                      <a16:creationId xmlns:a16="http://schemas.microsoft.com/office/drawing/2014/main" id="{2A6B4060-459E-4E95-0D7E-5496AAFCFA1E}"/>
                    </a:ext>
                  </a:extLst>
                </p:cNvPr>
                <p:cNvSpPr/>
                <p:nvPr/>
              </p:nvSpPr>
              <p:spPr>
                <a:xfrm>
                  <a:off x="2796880" y="2852163"/>
                  <a:ext cx="1133747" cy="317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55" h="4667" extrusionOk="0">
                      <a:moveTo>
                        <a:pt x="5590" y="264"/>
                      </a:moveTo>
                      <a:lnTo>
                        <a:pt x="10785" y="280"/>
                      </a:lnTo>
                      <a:lnTo>
                        <a:pt x="15913" y="4403"/>
                      </a:lnTo>
                      <a:lnTo>
                        <a:pt x="710" y="4271"/>
                      </a:lnTo>
                      <a:lnTo>
                        <a:pt x="5590" y="264"/>
                      </a:lnTo>
                      <a:close/>
                      <a:moveTo>
                        <a:pt x="5475" y="0"/>
                      </a:moveTo>
                      <a:lnTo>
                        <a:pt x="0" y="4551"/>
                      </a:lnTo>
                      <a:lnTo>
                        <a:pt x="16655" y="4667"/>
                      </a:lnTo>
                      <a:lnTo>
                        <a:pt x="16655" y="4667"/>
                      </a:lnTo>
                      <a:lnTo>
                        <a:pt x="10933" y="50"/>
                      </a:lnTo>
                      <a:lnTo>
                        <a:pt x="10884" y="33"/>
                      </a:lnTo>
                      <a:lnTo>
                        <a:pt x="547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" name="Google Shape;1285;p45">
                  <a:extLst>
                    <a:ext uri="{FF2B5EF4-FFF2-40B4-BE49-F238E27FC236}">
                      <a16:creationId xmlns:a16="http://schemas.microsoft.com/office/drawing/2014/main" id="{DF5A6198-EAC4-8913-9F6D-E3A64EB50411}"/>
                    </a:ext>
                  </a:extLst>
                </p:cNvPr>
                <p:cNvSpPr/>
                <p:nvPr/>
              </p:nvSpPr>
              <p:spPr>
                <a:xfrm>
                  <a:off x="3537713" y="2991303"/>
                  <a:ext cx="180801" cy="167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6" h="2458" extrusionOk="0">
                      <a:moveTo>
                        <a:pt x="2474" y="1"/>
                      </a:moveTo>
                      <a:lnTo>
                        <a:pt x="1" y="2276"/>
                      </a:lnTo>
                      <a:lnTo>
                        <a:pt x="182" y="2458"/>
                      </a:lnTo>
                      <a:lnTo>
                        <a:pt x="2655" y="199"/>
                      </a:lnTo>
                      <a:lnTo>
                        <a:pt x="247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" name="Google Shape;1286;p45">
                  <a:extLst>
                    <a:ext uri="{FF2B5EF4-FFF2-40B4-BE49-F238E27FC236}">
                      <a16:creationId xmlns:a16="http://schemas.microsoft.com/office/drawing/2014/main" id="{8AC200B7-4C83-11F5-5E81-603DD6C3EE0D}"/>
                    </a:ext>
                  </a:extLst>
                </p:cNvPr>
                <p:cNvSpPr/>
                <p:nvPr/>
              </p:nvSpPr>
              <p:spPr>
                <a:xfrm>
                  <a:off x="3005658" y="2989056"/>
                  <a:ext cx="166165" cy="167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" h="2458" extrusionOk="0">
                      <a:moveTo>
                        <a:pt x="215" y="1"/>
                      </a:moveTo>
                      <a:lnTo>
                        <a:pt x="1" y="182"/>
                      </a:lnTo>
                      <a:lnTo>
                        <a:pt x="2243" y="2458"/>
                      </a:lnTo>
                      <a:lnTo>
                        <a:pt x="2441" y="2293"/>
                      </a:lnTo>
                      <a:lnTo>
                        <a:pt x="21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" name="Google Shape;1287;p45">
                  <a:extLst>
                    <a:ext uri="{FF2B5EF4-FFF2-40B4-BE49-F238E27FC236}">
                      <a16:creationId xmlns:a16="http://schemas.microsoft.com/office/drawing/2014/main" id="{E3CC8F55-2F63-2832-E9AD-047F29C39E1A}"/>
                    </a:ext>
                  </a:extLst>
                </p:cNvPr>
                <p:cNvSpPr/>
                <p:nvPr/>
              </p:nvSpPr>
              <p:spPr>
                <a:xfrm>
                  <a:off x="3535466" y="3590749"/>
                  <a:ext cx="171815" cy="1740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24" h="2557" extrusionOk="0">
                      <a:moveTo>
                        <a:pt x="2342" y="0"/>
                      </a:moveTo>
                      <a:lnTo>
                        <a:pt x="1" y="2375"/>
                      </a:lnTo>
                      <a:lnTo>
                        <a:pt x="198" y="2556"/>
                      </a:lnTo>
                      <a:lnTo>
                        <a:pt x="2524" y="182"/>
                      </a:lnTo>
                      <a:lnTo>
                        <a:pt x="2342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" name="Google Shape;1288;p45">
                  <a:extLst>
                    <a:ext uri="{FF2B5EF4-FFF2-40B4-BE49-F238E27FC236}">
                      <a16:creationId xmlns:a16="http://schemas.microsoft.com/office/drawing/2014/main" id="{368AA635-B84B-0A34-17C5-F8A4602C8128}"/>
                    </a:ext>
                  </a:extLst>
                </p:cNvPr>
                <p:cNvSpPr/>
                <p:nvPr/>
              </p:nvSpPr>
              <p:spPr>
                <a:xfrm>
                  <a:off x="3010151" y="3580606"/>
                  <a:ext cx="160583" cy="1785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9" h="2623" extrusionOk="0">
                      <a:moveTo>
                        <a:pt x="215" y="1"/>
                      </a:moveTo>
                      <a:lnTo>
                        <a:pt x="0" y="166"/>
                      </a:lnTo>
                      <a:lnTo>
                        <a:pt x="2144" y="2623"/>
                      </a:lnTo>
                      <a:lnTo>
                        <a:pt x="2358" y="2458"/>
                      </a:lnTo>
                      <a:lnTo>
                        <a:pt x="21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" name="Google Shape;1289;p45">
                  <a:extLst>
                    <a:ext uri="{FF2B5EF4-FFF2-40B4-BE49-F238E27FC236}">
                      <a16:creationId xmlns:a16="http://schemas.microsoft.com/office/drawing/2014/main" id="{72C19ADB-0700-7537-E5E7-D92365B6A808}"/>
                    </a:ext>
                  </a:extLst>
                </p:cNvPr>
                <p:cNvSpPr/>
                <p:nvPr/>
              </p:nvSpPr>
              <p:spPr>
                <a:xfrm>
                  <a:off x="2863114" y="4987120"/>
                  <a:ext cx="1003525" cy="426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42" h="627" extrusionOk="0">
                      <a:moveTo>
                        <a:pt x="0" y="0"/>
                      </a:moveTo>
                      <a:lnTo>
                        <a:pt x="0" y="627"/>
                      </a:lnTo>
                      <a:lnTo>
                        <a:pt x="14742" y="627"/>
                      </a:lnTo>
                      <a:lnTo>
                        <a:pt x="14742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" name="Google Shape;1290;p45">
                  <a:extLst>
                    <a:ext uri="{FF2B5EF4-FFF2-40B4-BE49-F238E27FC236}">
                      <a16:creationId xmlns:a16="http://schemas.microsoft.com/office/drawing/2014/main" id="{37200436-5E46-6981-9914-4AB47606D849}"/>
                    </a:ext>
                  </a:extLst>
                </p:cNvPr>
                <p:cNvSpPr/>
                <p:nvPr/>
              </p:nvSpPr>
              <p:spPr>
                <a:xfrm>
                  <a:off x="2818186" y="3763585"/>
                  <a:ext cx="12457" cy="786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" h="1155" extrusionOk="0">
                      <a:moveTo>
                        <a:pt x="1" y="1"/>
                      </a:moveTo>
                      <a:lnTo>
                        <a:pt x="1" y="1155"/>
                      </a:lnTo>
                      <a:lnTo>
                        <a:pt x="182" y="1155"/>
                      </a:lnTo>
                      <a:lnTo>
                        <a:pt x="18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" name="Google Shape;1291;p45">
                  <a:extLst>
                    <a:ext uri="{FF2B5EF4-FFF2-40B4-BE49-F238E27FC236}">
                      <a16:creationId xmlns:a16="http://schemas.microsoft.com/office/drawing/2014/main" id="{297ACC38-C57F-4DEF-BC44-DBA90D0B31FE}"/>
                    </a:ext>
                  </a:extLst>
                </p:cNvPr>
                <p:cNvSpPr/>
                <p:nvPr/>
              </p:nvSpPr>
              <p:spPr>
                <a:xfrm>
                  <a:off x="2821590" y="3154064"/>
                  <a:ext cx="13546" cy="7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" h="1156" extrusionOk="0">
                      <a:moveTo>
                        <a:pt x="0" y="1"/>
                      </a:moveTo>
                      <a:lnTo>
                        <a:pt x="0" y="1155"/>
                      </a:lnTo>
                      <a:lnTo>
                        <a:pt x="198" y="1155"/>
                      </a:lnTo>
                      <a:lnTo>
                        <a:pt x="198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" name="Google Shape;1292;p45">
                  <a:extLst>
                    <a:ext uri="{FF2B5EF4-FFF2-40B4-BE49-F238E27FC236}">
                      <a16:creationId xmlns:a16="http://schemas.microsoft.com/office/drawing/2014/main" id="{1C7163A3-50B5-73ED-D9A7-94C888B94A8F}"/>
                    </a:ext>
                  </a:extLst>
                </p:cNvPr>
                <p:cNvSpPr/>
                <p:nvPr/>
              </p:nvSpPr>
              <p:spPr>
                <a:xfrm>
                  <a:off x="2795722" y="3197835"/>
                  <a:ext cx="67460" cy="1572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1" h="2310" extrusionOk="0">
                      <a:moveTo>
                        <a:pt x="496" y="1"/>
                      </a:moveTo>
                      <a:cubicBezTo>
                        <a:pt x="215" y="1"/>
                        <a:pt x="1" y="215"/>
                        <a:pt x="1" y="479"/>
                      </a:cubicBezTo>
                      <a:lnTo>
                        <a:pt x="1" y="1831"/>
                      </a:lnTo>
                      <a:cubicBezTo>
                        <a:pt x="1" y="2112"/>
                        <a:pt x="232" y="2309"/>
                        <a:pt x="496" y="2309"/>
                      </a:cubicBezTo>
                      <a:cubicBezTo>
                        <a:pt x="759" y="2309"/>
                        <a:pt x="990" y="2112"/>
                        <a:pt x="990" y="1831"/>
                      </a:cubicBezTo>
                      <a:lnTo>
                        <a:pt x="990" y="479"/>
                      </a:lnTo>
                      <a:cubicBezTo>
                        <a:pt x="990" y="215"/>
                        <a:pt x="759" y="1"/>
                        <a:pt x="49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" name="Google Shape;1293;p45">
                  <a:extLst>
                    <a:ext uri="{FF2B5EF4-FFF2-40B4-BE49-F238E27FC236}">
                      <a16:creationId xmlns:a16="http://schemas.microsoft.com/office/drawing/2014/main" id="{EE65496C-FADC-6253-F3A7-2CCB5AAA6821}"/>
                    </a:ext>
                  </a:extLst>
                </p:cNvPr>
                <p:cNvSpPr/>
                <p:nvPr/>
              </p:nvSpPr>
              <p:spPr>
                <a:xfrm>
                  <a:off x="2791230" y="3807356"/>
                  <a:ext cx="67460" cy="1572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1" h="2310" extrusionOk="0">
                      <a:moveTo>
                        <a:pt x="496" y="1"/>
                      </a:moveTo>
                      <a:cubicBezTo>
                        <a:pt x="232" y="1"/>
                        <a:pt x="1" y="199"/>
                        <a:pt x="1" y="462"/>
                      </a:cubicBezTo>
                      <a:lnTo>
                        <a:pt x="1" y="1831"/>
                      </a:lnTo>
                      <a:cubicBezTo>
                        <a:pt x="1" y="2095"/>
                        <a:pt x="232" y="2309"/>
                        <a:pt x="496" y="2309"/>
                      </a:cubicBezTo>
                      <a:cubicBezTo>
                        <a:pt x="760" y="2309"/>
                        <a:pt x="990" y="2095"/>
                        <a:pt x="990" y="1831"/>
                      </a:cubicBezTo>
                      <a:lnTo>
                        <a:pt x="990" y="462"/>
                      </a:lnTo>
                      <a:cubicBezTo>
                        <a:pt x="990" y="199"/>
                        <a:pt x="760" y="1"/>
                        <a:pt x="49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6" name="Google Shape;1294;p45">
              <a:extLst>
                <a:ext uri="{FF2B5EF4-FFF2-40B4-BE49-F238E27FC236}">
                  <a16:creationId xmlns:a16="http://schemas.microsoft.com/office/drawing/2014/main" id="{01B57DD1-1031-5BDA-E310-4B433878AB89}"/>
                </a:ext>
              </a:extLst>
            </p:cNvPr>
            <p:cNvSpPr/>
            <p:nvPr/>
          </p:nvSpPr>
          <p:spPr>
            <a:xfrm flipH="1">
              <a:off x="1263432" y="3985767"/>
              <a:ext cx="950769" cy="381751"/>
            </a:xfrm>
            <a:custGeom>
              <a:avLst/>
              <a:gdLst/>
              <a:ahLst/>
              <a:cxnLst/>
              <a:rect l="l" t="t" r="r" b="b"/>
              <a:pathLst>
                <a:path w="13967" h="5608" extrusionOk="0">
                  <a:moveTo>
                    <a:pt x="0" y="1"/>
                  </a:moveTo>
                  <a:lnTo>
                    <a:pt x="0" y="5607"/>
                  </a:lnTo>
                  <a:lnTo>
                    <a:pt x="13967" y="5607"/>
                  </a:lnTo>
                  <a:lnTo>
                    <a:pt x="139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295;p45">
              <a:extLst>
                <a:ext uri="{FF2B5EF4-FFF2-40B4-BE49-F238E27FC236}">
                  <a16:creationId xmlns:a16="http://schemas.microsoft.com/office/drawing/2014/main" id="{DFCFE81B-AB1B-F605-D342-8CC759C8D5BE}"/>
                </a:ext>
              </a:extLst>
            </p:cNvPr>
            <p:cNvSpPr/>
            <p:nvPr/>
          </p:nvSpPr>
          <p:spPr>
            <a:xfrm flipH="1">
              <a:off x="891892" y="3985767"/>
              <a:ext cx="376101" cy="381751"/>
            </a:xfrm>
            <a:custGeom>
              <a:avLst/>
              <a:gdLst/>
              <a:ahLst/>
              <a:cxnLst/>
              <a:rect l="l" t="t" r="r" b="b"/>
              <a:pathLst>
                <a:path w="5525" h="5608" extrusionOk="0">
                  <a:moveTo>
                    <a:pt x="1" y="1"/>
                  </a:moveTo>
                  <a:lnTo>
                    <a:pt x="1" y="5607"/>
                  </a:lnTo>
                  <a:lnTo>
                    <a:pt x="5525" y="5607"/>
                  </a:lnTo>
                  <a:lnTo>
                    <a:pt x="552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296;p45">
              <a:extLst>
                <a:ext uri="{FF2B5EF4-FFF2-40B4-BE49-F238E27FC236}">
                  <a16:creationId xmlns:a16="http://schemas.microsoft.com/office/drawing/2014/main" id="{807AD628-CBA8-9613-E679-33AD6659C547}"/>
                </a:ext>
              </a:extLst>
            </p:cNvPr>
            <p:cNvSpPr/>
            <p:nvPr/>
          </p:nvSpPr>
          <p:spPr>
            <a:xfrm flipH="1">
              <a:off x="1116395" y="4402235"/>
              <a:ext cx="1272956" cy="455813"/>
            </a:xfrm>
            <a:custGeom>
              <a:avLst/>
              <a:gdLst/>
              <a:ahLst/>
              <a:cxnLst/>
              <a:rect l="l" t="t" r="r" b="b"/>
              <a:pathLst>
                <a:path w="18700" h="6696" extrusionOk="0">
                  <a:moveTo>
                    <a:pt x="1" y="1"/>
                  </a:moveTo>
                  <a:lnTo>
                    <a:pt x="1" y="6695"/>
                  </a:lnTo>
                  <a:lnTo>
                    <a:pt x="18700" y="6695"/>
                  </a:lnTo>
                  <a:lnTo>
                    <a:pt x="1870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297;p45">
              <a:extLst>
                <a:ext uri="{FF2B5EF4-FFF2-40B4-BE49-F238E27FC236}">
                  <a16:creationId xmlns:a16="http://schemas.microsoft.com/office/drawing/2014/main" id="{99FDC62C-2659-1E5C-532A-04BD2299A22D}"/>
                </a:ext>
              </a:extLst>
            </p:cNvPr>
            <p:cNvSpPr/>
            <p:nvPr/>
          </p:nvSpPr>
          <p:spPr>
            <a:xfrm flipH="1">
              <a:off x="714495" y="4402235"/>
              <a:ext cx="409796" cy="455813"/>
            </a:xfrm>
            <a:custGeom>
              <a:avLst/>
              <a:gdLst/>
              <a:ahLst/>
              <a:cxnLst/>
              <a:rect l="l" t="t" r="r" b="b"/>
              <a:pathLst>
                <a:path w="6020" h="6696" extrusionOk="0">
                  <a:moveTo>
                    <a:pt x="0" y="1"/>
                  </a:moveTo>
                  <a:lnTo>
                    <a:pt x="0" y="6695"/>
                  </a:lnTo>
                  <a:lnTo>
                    <a:pt x="6019" y="6695"/>
                  </a:lnTo>
                  <a:lnTo>
                    <a:pt x="601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298;p45">
              <a:extLst>
                <a:ext uri="{FF2B5EF4-FFF2-40B4-BE49-F238E27FC236}">
                  <a16:creationId xmlns:a16="http://schemas.microsoft.com/office/drawing/2014/main" id="{00CA596C-4C00-35F1-8CDD-0C3BF0AE5A79}"/>
                </a:ext>
              </a:extLst>
            </p:cNvPr>
            <p:cNvSpPr/>
            <p:nvPr/>
          </p:nvSpPr>
          <p:spPr>
            <a:xfrm flipH="1">
              <a:off x="715652" y="4417960"/>
              <a:ext cx="1673699" cy="53913"/>
            </a:xfrm>
            <a:custGeom>
              <a:avLst/>
              <a:gdLst/>
              <a:ahLst/>
              <a:cxnLst/>
              <a:rect l="l" t="t" r="r" b="b"/>
              <a:pathLst>
                <a:path w="24587" h="792" extrusionOk="0">
                  <a:moveTo>
                    <a:pt x="1" y="0"/>
                  </a:moveTo>
                  <a:lnTo>
                    <a:pt x="1" y="792"/>
                  </a:lnTo>
                  <a:lnTo>
                    <a:pt x="24587" y="792"/>
                  </a:lnTo>
                  <a:lnTo>
                    <a:pt x="24587" y="0"/>
                  </a:lnTo>
                  <a:close/>
                </a:path>
              </a:pathLst>
            </a:custGeom>
            <a:solidFill>
              <a:srgbClr val="34343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299;p45">
              <a:extLst>
                <a:ext uri="{FF2B5EF4-FFF2-40B4-BE49-F238E27FC236}">
                  <a16:creationId xmlns:a16="http://schemas.microsoft.com/office/drawing/2014/main" id="{8DED6CEF-C861-EA5F-263E-1A864F10D734}"/>
                </a:ext>
              </a:extLst>
            </p:cNvPr>
            <p:cNvSpPr/>
            <p:nvPr/>
          </p:nvSpPr>
          <p:spPr>
            <a:xfrm flipH="1">
              <a:off x="1121977" y="4361800"/>
              <a:ext cx="1293173" cy="61810"/>
            </a:xfrm>
            <a:custGeom>
              <a:avLst/>
              <a:gdLst/>
              <a:ahLst/>
              <a:cxnLst/>
              <a:rect l="l" t="t" r="r" b="b"/>
              <a:pathLst>
                <a:path w="18997" h="908" extrusionOk="0">
                  <a:moveTo>
                    <a:pt x="0" y="1"/>
                  </a:moveTo>
                  <a:lnTo>
                    <a:pt x="0" y="908"/>
                  </a:lnTo>
                  <a:lnTo>
                    <a:pt x="18996" y="908"/>
                  </a:lnTo>
                  <a:lnTo>
                    <a:pt x="1899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300;p45">
              <a:extLst>
                <a:ext uri="{FF2B5EF4-FFF2-40B4-BE49-F238E27FC236}">
                  <a16:creationId xmlns:a16="http://schemas.microsoft.com/office/drawing/2014/main" id="{2101C784-EC3C-5257-30FC-076BE7E3AD4D}"/>
                </a:ext>
              </a:extLst>
            </p:cNvPr>
            <p:cNvSpPr/>
            <p:nvPr/>
          </p:nvSpPr>
          <p:spPr>
            <a:xfrm flipH="1">
              <a:off x="683114" y="4361800"/>
              <a:ext cx="441178" cy="61810"/>
            </a:xfrm>
            <a:custGeom>
              <a:avLst/>
              <a:gdLst/>
              <a:ahLst/>
              <a:cxnLst/>
              <a:rect l="l" t="t" r="r" b="b"/>
              <a:pathLst>
                <a:path w="6481" h="908" extrusionOk="0">
                  <a:moveTo>
                    <a:pt x="0" y="1"/>
                  </a:moveTo>
                  <a:lnTo>
                    <a:pt x="0" y="908"/>
                  </a:lnTo>
                  <a:lnTo>
                    <a:pt x="6481" y="908"/>
                  </a:lnTo>
                  <a:lnTo>
                    <a:pt x="648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" name="Google Shape;1301;p45">
              <a:extLst>
                <a:ext uri="{FF2B5EF4-FFF2-40B4-BE49-F238E27FC236}">
                  <a16:creationId xmlns:a16="http://schemas.microsoft.com/office/drawing/2014/main" id="{1B2F431F-101F-B525-6FFD-117FE4CB9188}"/>
                </a:ext>
              </a:extLst>
            </p:cNvPr>
            <p:cNvGrpSpPr/>
            <p:nvPr/>
          </p:nvGrpSpPr>
          <p:grpSpPr>
            <a:xfrm flipH="1">
              <a:off x="1203881" y="4551518"/>
              <a:ext cx="172904" cy="176308"/>
              <a:chOff x="4218162" y="4731168"/>
              <a:chExt cx="172904" cy="176308"/>
            </a:xfrm>
          </p:grpSpPr>
          <p:sp>
            <p:nvSpPr>
              <p:cNvPr id="129" name="Google Shape;1302;p45">
                <a:extLst>
                  <a:ext uri="{FF2B5EF4-FFF2-40B4-BE49-F238E27FC236}">
                    <a16:creationId xmlns:a16="http://schemas.microsoft.com/office/drawing/2014/main" id="{FF4E2716-82F4-986C-112E-11E970E83D52}"/>
                  </a:ext>
                </a:extLst>
              </p:cNvPr>
              <p:cNvSpPr/>
              <p:nvPr/>
            </p:nvSpPr>
            <p:spPr>
              <a:xfrm>
                <a:off x="4218162" y="4731168"/>
                <a:ext cx="37100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45" extrusionOk="0">
                    <a:moveTo>
                      <a:pt x="0" y="1"/>
                    </a:moveTo>
                    <a:lnTo>
                      <a:pt x="0" y="545"/>
                    </a:lnTo>
                    <a:lnTo>
                      <a:pt x="544" y="545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3;p45">
                <a:extLst>
                  <a:ext uri="{FF2B5EF4-FFF2-40B4-BE49-F238E27FC236}">
                    <a16:creationId xmlns:a16="http://schemas.microsoft.com/office/drawing/2014/main" id="{233A0072-6014-A8E4-4A3E-C88CF1B5FC52}"/>
                  </a:ext>
                </a:extLst>
              </p:cNvPr>
              <p:cNvSpPr/>
              <p:nvPr/>
            </p:nvSpPr>
            <p:spPr>
              <a:xfrm>
                <a:off x="4264179" y="4731168"/>
                <a:ext cx="37100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45" extrusionOk="0">
                    <a:moveTo>
                      <a:pt x="0" y="1"/>
                    </a:moveTo>
                    <a:lnTo>
                      <a:pt x="0" y="545"/>
                    </a:lnTo>
                    <a:lnTo>
                      <a:pt x="544" y="545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04;p45">
                <a:extLst>
                  <a:ext uri="{FF2B5EF4-FFF2-40B4-BE49-F238E27FC236}">
                    <a16:creationId xmlns:a16="http://schemas.microsoft.com/office/drawing/2014/main" id="{89D0EED6-BAF3-EE33-520B-E99D53A49B00}"/>
                  </a:ext>
                </a:extLst>
              </p:cNvPr>
              <p:cNvSpPr/>
              <p:nvPr/>
            </p:nvSpPr>
            <p:spPr>
              <a:xfrm>
                <a:off x="4310196" y="4731168"/>
                <a:ext cx="35942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45" extrusionOk="0">
                    <a:moveTo>
                      <a:pt x="0" y="1"/>
                    </a:moveTo>
                    <a:lnTo>
                      <a:pt x="0" y="545"/>
                    </a:lnTo>
                    <a:lnTo>
                      <a:pt x="528" y="545"/>
                    </a:lnTo>
                    <a:lnTo>
                      <a:pt x="52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05;p45">
                <a:extLst>
                  <a:ext uri="{FF2B5EF4-FFF2-40B4-BE49-F238E27FC236}">
                    <a16:creationId xmlns:a16="http://schemas.microsoft.com/office/drawing/2014/main" id="{C3A8D20B-3743-9A92-F3B4-4BF61CB5C5DC}"/>
                  </a:ext>
                </a:extLst>
              </p:cNvPr>
              <p:cNvSpPr/>
              <p:nvPr/>
            </p:nvSpPr>
            <p:spPr>
              <a:xfrm>
                <a:off x="4355056" y="4731168"/>
                <a:ext cx="36010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45" extrusionOk="0">
                    <a:moveTo>
                      <a:pt x="1" y="1"/>
                    </a:moveTo>
                    <a:lnTo>
                      <a:pt x="1" y="545"/>
                    </a:lnTo>
                    <a:lnTo>
                      <a:pt x="529" y="545"/>
                    </a:lnTo>
                    <a:lnTo>
                      <a:pt x="52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06;p45">
                <a:extLst>
                  <a:ext uri="{FF2B5EF4-FFF2-40B4-BE49-F238E27FC236}">
                    <a16:creationId xmlns:a16="http://schemas.microsoft.com/office/drawing/2014/main" id="{735DC22A-22CD-E743-A771-B2218D5C5BF3}"/>
                  </a:ext>
                </a:extLst>
              </p:cNvPr>
              <p:cNvSpPr/>
              <p:nvPr/>
            </p:nvSpPr>
            <p:spPr>
              <a:xfrm>
                <a:off x="4218162" y="4778342"/>
                <a:ext cx="37100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8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07;p45">
                <a:extLst>
                  <a:ext uri="{FF2B5EF4-FFF2-40B4-BE49-F238E27FC236}">
                    <a16:creationId xmlns:a16="http://schemas.microsoft.com/office/drawing/2014/main" id="{1008EE13-8537-073E-1510-FA93F7359507}"/>
                  </a:ext>
                </a:extLst>
              </p:cNvPr>
              <p:cNvSpPr/>
              <p:nvPr/>
            </p:nvSpPr>
            <p:spPr>
              <a:xfrm>
                <a:off x="4264179" y="4778342"/>
                <a:ext cx="37100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8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08;p45">
                <a:extLst>
                  <a:ext uri="{FF2B5EF4-FFF2-40B4-BE49-F238E27FC236}">
                    <a16:creationId xmlns:a16="http://schemas.microsoft.com/office/drawing/2014/main" id="{D597BD9F-A4F5-7C37-0B25-D97700DF8E8A}"/>
                  </a:ext>
                </a:extLst>
              </p:cNvPr>
              <p:cNvSpPr/>
              <p:nvPr/>
            </p:nvSpPr>
            <p:spPr>
              <a:xfrm>
                <a:off x="4310196" y="4778342"/>
                <a:ext cx="35942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8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28" y="528"/>
                    </a:lnTo>
                    <a:lnTo>
                      <a:pt x="52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09;p45">
                <a:extLst>
                  <a:ext uri="{FF2B5EF4-FFF2-40B4-BE49-F238E27FC236}">
                    <a16:creationId xmlns:a16="http://schemas.microsoft.com/office/drawing/2014/main" id="{16C2DA5C-7CDA-F51B-655F-8D8FB33BF5DD}"/>
                  </a:ext>
                </a:extLst>
              </p:cNvPr>
              <p:cNvSpPr/>
              <p:nvPr/>
            </p:nvSpPr>
            <p:spPr>
              <a:xfrm>
                <a:off x="4355056" y="4778342"/>
                <a:ext cx="36010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28" extrusionOk="0">
                    <a:moveTo>
                      <a:pt x="1" y="0"/>
                    </a:moveTo>
                    <a:lnTo>
                      <a:pt x="1" y="528"/>
                    </a:lnTo>
                    <a:lnTo>
                      <a:pt x="529" y="528"/>
                    </a:lnTo>
                    <a:lnTo>
                      <a:pt x="5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10;p45">
                <a:extLst>
                  <a:ext uri="{FF2B5EF4-FFF2-40B4-BE49-F238E27FC236}">
                    <a16:creationId xmlns:a16="http://schemas.microsoft.com/office/drawing/2014/main" id="{FA1BC143-1B1F-7FF0-CB4D-EB0CD2277CFC}"/>
                  </a:ext>
                </a:extLst>
              </p:cNvPr>
              <p:cNvSpPr/>
              <p:nvPr/>
            </p:nvSpPr>
            <p:spPr>
              <a:xfrm>
                <a:off x="4218162" y="4824359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11;p45">
                <a:extLst>
                  <a:ext uri="{FF2B5EF4-FFF2-40B4-BE49-F238E27FC236}">
                    <a16:creationId xmlns:a16="http://schemas.microsoft.com/office/drawing/2014/main" id="{9B5CE9DD-EE7F-FD4A-9292-3A81E21C4025}"/>
                  </a:ext>
                </a:extLst>
              </p:cNvPr>
              <p:cNvSpPr/>
              <p:nvPr/>
            </p:nvSpPr>
            <p:spPr>
              <a:xfrm>
                <a:off x="4264179" y="4824359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12;p45">
                <a:extLst>
                  <a:ext uri="{FF2B5EF4-FFF2-40B4-BE49-F238E27FC236}">
                    <a16:creationId xmlns:a16="http://schemas.microsoft.com/office/drawing/2014/main" id="{88DC1D65-9FD6-9B91-7CF9-804F5A1C3986}"/>
                  </a:ext>
                </a:extLst>
              </p:cNvPr>
              <p:cNvSpPr/>
              <p:nvPr/>
            </p:nvSpPr>
            <p:spPr>
              <a:xfrm>
                <a:off x="4310196" y="4824359"/>
                <a:ext cx="35942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28" y="528"/>
                    </a:lnTo>
                    <a:lnTo>
                      <a:pt x="52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313;p45">
                <a:extLst>
                  <a:ext uri="{FF2B5EF4-FFF2-40B4-BE49-F238E27FC236}">
                    <a16:creationId xmlns:a16="http://schemas.microsoft.com/office/drawing/2014/main" id="{640D3485-8261-5654-BC59-E1C2867CB355}"/>
                  </a:ext>
                </a:extLst>
              </p:cNvPr>
              <p:cNvSpPr/>
              <p:nvPr/>
            </p:nvSpPr>
            <p:spPr>
              <a:xfrm>
                <a:off x="4355056" y="4824359"/>
                <a:ext cx="3601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29" extrusionOk="0">
                    <a:moveTo>
                      <a:pt x="1" y="0"/>
                    </a:moveTo>
                    <a:lnTo>
                      <a:pt x="1" y="528"/>
                    </a:lnTo>
                    <a:lnTo>
                      <a:pt x="529" y="528"/>
                    </a:lnTo>
                    <a:lnTo>
                      <a:pt x="5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314;p45">
                <a:extLst>
                  <a:ext uri="{FF2B5EF4-FFF2-40B4-BE49-F238E27FC236}">
                    <a16:creationId xmlns:a16="http://schemas.microsoft.com/office/drawing/2014/main" id="{C3013572-86ED-0476-1E4A-6B9315F81D74}"/>
                  </a:ext>
                </a:extLst>
              </p:cNvPr>
              <p:cNvSpPr/>
              <p:nvPr/>
            </p:nvSpPr>
            <p:spPr>
              <a:xfrm>
                <a:off x="4218162" y="4870376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315;p45">
                <a:extLst>
                  <a:ext uri="{FF2B5EF4-FFF2-40B4-BE49-F238E27FC236}">
                    <a16:creationId xmlns:a16="http://schemas.microsoft.com/office/drawing/2014/main" id="{CBDA6A07-5563-2147-6363-338A9E313F68}"/>
                  </a:ext>
                </a:extLst>
              </p:cNvPr>
              <p:cNvSpPr/>
              <p:nvPr/>
            </p:nvSpPr>
            <p:spPr>
              <a:xfrm>
                <a:off x="4264179" y="4870376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316;p45">
                <a:extLst>
                  <a:ext uri="{FF2B5EF4-FFF2-40B4-BE49-F238E27FC236}">
                    <a16:creationId xmlns:a16="http://schemas.microsoft.com/office/drawing/2014/main" id="{99C60E05-FA2D-8DFC-C783-53645E2E260F}"/>
                  </a:ext>
                </a:extLst>
              </p:cNvPr>
              <p:cNvSpPr/>
              <p:nvPr/>
            </p:nvSpPr>
            <p:spPr>
              <a:xfrm>
                <a:off x="4310196" y="4870376"/>
                <a:ext cx="35942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28" y="528"/>
                    </a:lnTo>
                    <a:lnTo>
                      <a:pt x="52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317;p45">
                <a:extLst>
                  <a:ext uri="{FF2B5EF4-FFF2-40B4-BE49-F238E27FC236}">
                    <a16:creationId xmlns:a16="http://schemas.microsoft.com/office/drawing/2014/main" id="{38565C47-3463-133D-0A38-882DC25DE201}"/>
                  </a:ext>
                </a:extLst>
              </p:cNvPr>
              <p:cNvSpPr/>
              <p:nvPr/>
            </p:nvSpPr>
            <p:spPr>
              <a:xfrm>
                <a:off x="4355056" y="4870376"/>
                <a:ext cx="3601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29" extrusionOk="0">
                    <a:moveTo>
                      <a:pt x="1" y="0"/>
                    </a:moveTo>
                    <a:lnTo>
                      <a:pt x="1" y="528"/>
                    </a:lnTo>
                    <a:lnTo>
                      <a:pt x="529" y="528"/>
                    </a:lnTo>
                    <a:lnTo>
                      <a:pt x="5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318;p45">
                <a:extLst>
                  <a:ext uri="{FF2B5EF4-FFF2-40B4-BE49-F238E27FC236}">
                    <a16:creationId xmlns:a16="http://schemas.microsoft.com/office/drawing/2014/main" id="{D831F6B7-3E12-4F31-1641-48023DBA3066}"/>
                  </a:ext>
                </a:extLst>
              </p:cNvPr>
              <p:cNvSpPr/>
              <p:nvPr/>
            </p:nvSpPr>
            <p:spPr>
              <a:xfrm>
                <a:off x="4218162" y="4731168"/>
                <a:ext cx="172904" cy="121305"/>
              </a:xfrm>
              <a:custGeom>
                <a:avLst/>
                <a:gdLst/>
                <a:ahLst/>
                <a:cxnLst/>
                <a:rect l="l" t="t" r="r" b="b"/>
                <a:pathLst>
                  <a:path w="2540" h="1782" extrusionOk="0">
                    <a:moveTo>
                      <a:pt x="0" y="1"/>
                    </a:moveTo>
                    <a:lnTo>
                      <a:pt x="2540" y="1782"/>
                    </a:lnTo>
                    <a:lnTo>
                      <a:pt x="2540" y="1369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rgbClr val="FFFFFF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319;p45">
                <a:extLst>
                  <a:ext uri="{FF2B5EF4-FFF2-40B4-BE49-F238E27FC236}">
                    <a16:creationId xmlns:a16="http://schemas.microsoft.com/office/drawing/2014/main" id="{7C67BE13-2F82-847B-9711-3E2F1685B93B}"/>
                  </a:ext>
                </a:extLst>
              </p:cNvPr>
              <p:cNvSpPr/>
              <p:nvPr/>
            </p:nvSpPr>
            <p:spPr>
              <a:xfrm>
                <a:off x="4218162" y="4778342"/>
                <a:ext cx="172904" cy="129134"/>
              </a:xfrm>
              <a:custGeom>
                <a:avLst/>
                <a:gdLst/>
                <a:ahLst/>
                <a:cxnLst/>
                <a:rect l="l" t="t" r="r" b="b"/>
                <a:pathLst>
                  <a:path w="2540" h="1897" extrusionOk="0">
                    <a:moveTo>
                      <a:pt x="0" y="0"/>
                    </a:moveTo>
                    <a:lnTo>
                      <a:pt x="0" y="874"/>
                    </a:lnTo>
                    <a:lnTo>
                      <a:pt x="1352" y="1897"/>
                    </a:lnTo>
                    <a:lnTo>
                      <a:pt x="2540" y="189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" name="Google Shape;1320;p45">
              <a:extLst>
                <a:ext uri="{FF2B5EF4-FFF2-40B4-BE49-F238E27FC236}">
                  <a16:creationId xmlns:a16="http://schemas.microsoft.com/office/drawing/2014/main" id="{A04EC47E-C6DB-522C-C15D-020AFFFEB389}"/>
                </a:ext>
              </a:extLst>
            </p:cNvPr>
            <p:cNvSpPr/>
            <p:nvPr/>
          </p:nvSpPr>
          <p:spPr>
            <a:xfrm flipH="1">
              <a:off x="1267924" y="3975693"/>
              <a:ext cx="993450" cy="40503"/>
            </a:xfrm>
            <a:custGeom>
              <a:avLst/>
              <a:gdLst/>
              <a:ahLst/>
              <a:cxnLst/>
              <a:rect l="l" t="t" r="r" b="b"/>
              <a:pathLst>
                <a:path w="14594" h="595" extrusionOk="0">
                  <a:moveTo>
                    <a:pt x="0" y="1"/>
                  </a:moveTo>
                  <a:lnTo>
                    <a:pt x="0" y="594"/>
                  </a:lnTo>
                  <a:lnTo>
                    <a:pt x="14594" y="594"/>
                  </a:lnTo>
                  <a:lnTo>
                    <a:pt x="145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321;p45">
              <a:extLst>
                <a:ext uri="{FF2B5EF4-FFF2-40B4-BE49-F238E27FC236}">
                  <a16:creationId xmlns:a16="http://schemas.microsoft.com/office/drawing/2014/main" id="{5EAA30C4-87A0-D723-C2B0-039ED8DF48CC}"/>
                </a:ext>
              </a:extLst>
            </p:cNvPr>
            <p:cNvSpPr/>
            <p:nvPr/>
          </p:nvSpPr>
          <p:spPr>
            <a:xfrm flipH="1">
              <a:off x="840225" y="3975693"/>
              <a:ext cx="428857" cy="40503"/>
            </a:xfrm>
            <a:custGeom>
              <a:avLst/>
              <a:gdLst/>
              <a:ahLst/>
              <a:cxnLst/>
              <a:rect l="l" t="t" r="r" b="b"/>
              <a:pathLst>
                <a:path w="6300" h="595" extrusionOk="0">
                  <a:moveTo>
                    <a:pt x="0" y="1"/>
                  </a:moveTo>
                  <a:lnTo>
                    <a:pt x="0" y="594"/>
                  </a:lnTo>
                  <a:lnTo>
                    <a:pt x="6299" y="594"/>
                  </a:lnTo>
                  <a:lnTo>
                    <a:pt x="629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322;p45">
              <a:extLst>
                <a:ext uri="{FF2B5EF4-FFF2-40B4-BE49-F238E27FC236}">
                  <a16:creationId xmlns:a16="http://schemas.microsoft.com/office/drawing/2014/main" id="{9684F04E-B79D-1C5F-F1EC-B9ECDEADEA03}"/>
                </a:ext>
              </a:extLst>
            </p:cNvPr>
            <p:cNvSpPr/>
            <p:nvPr/>
          </p:nvSpPr>
          <p:spPr>
            <a:xfrm flipH="1">
              <a:off x="1980712" y="4112654"/>
              <a:ext cx="130223" cy="157179"/>
            </a:xfrm>
            <a:custGeom>
              <a:avLst/>
              <a:gdLst/>
              <a:ahLst/>
              <a:cxnLst/>
              <a:rect l="l" t="t" r="r" b="b"/>
              <a:pathLst>
                <a:path w="1913" h="2309" extrusionOk="0">
                  <a:moveTo>
                    <a:pt x="0" y="0"/>
                  </a:moveTo>
                  <a:lnTo>
                    <a:pt x="0" y="2309"/>
                  </a:lnTo>
                  <a:lnTo>
                    <a:pt x="1913" y="2309"/>
                  </a:lnTo>
                  <a:lnTo>
                    <a:pt x="19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323;p45">
              <a:extLst>
                <a:ext uri="{FF2B5EF4-FFF2-40B4-BE49-F238E27FC236}">
                  <a16:creationId xmlns:a16="http://schemas.microsoft.com/office/drawing/2014/main" id="{3B1500A2-772E-95C3-B4C1-DEEFC61DB721}"/>
                </a:ext>
              </a:extLst>
            </p:cNvPr>
            <p:cNvSpPr/>
            <p:nvPr/>
          </p:nvSpPr>
          <p:spPr>
            <a:xfrm flipH="1">
              <a:off x="1993033" y="4123886"/>
              <a:ext cx="104491" cy="135873"/>
            </a:xfrm>
            <a:custGeom>
              <a:avLst/>
              <a:gdLst/>
              <a:ahLst/>
              <a:cxnLst/>
              <a:rect l="l" t="t" r="r" b="b"/>
              <a:pathLst>
                <a:path w="1535" h="1996" extrusionOk="0">
                  <a:moveTo>
                    <a:pt x="1" y="0"/>
                  </a:moveTo>
                  <a:lnTo>
                    <a:pt x="1" y="1995"/>
                  </a:lnTo>
                  <a:lnTo>
                    <a:pt x="1535" y="1995"/>
                  </a:lnTo>
                  <a:lnTo>
                    <a:pt x="153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324;p45">
              <a:extLst>
                <a:ext uri="{FF2B5EF4-FFF2-40B4-BE49-F238E27FC236}">
                  <a16:creationId xmlns:a16="http://schemas.microsoft.com/office/drawing/2014/main" id="{1406CAD5-04B0-AA46-081A-55621A630125}"/>
                </a:ext>
              </a:extLst>
            </p:cNvPr>
            <p:cNvSpPr/>
            <p:nvPr/>
          </p:nvSpPr>
          <p:spPr>
            <a:xfrm flipH="1">
              <a:off x="1993342" y="4135125"/>
              <a:ext cx="89555" cy="124627"/>
            </a:xfrm>
            <a:custGeom>
              <a:avLst/>
              <a:gdLst/>
              <a:ahLst/>
              <a:cxnLst/>
              <a:rect l="l" t="t" r="r" b="b"/>
              <a:pathLst>
                <a:path w="1320" h="1831" extrusionOk="0">
                  <a:moveTo>
                    <a:pt x="0" y="0"/>
                  </a:moveTo>
                  <a:lnTo>
                    <a:pt x="0" y="1830"/>
                  </a:lnTo>
                  <a:lnTo>
                    <a:pt x="1320" y="1830"/>
                  </a:lnTo>
                  <a:lnTo>
                    <a:pt x="1320" y="0"/>
                  </a:lnTo>
                  <a:close/>
                </a:path>
              </a:pathLst>
            </a:custGeom>
            <a:solidFill>
              <a:srgbClr val="34343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325;p45">
              <a:extLst>
                <a:ext uri="{FF2B5EF4-FFF2-40B4-BE49-F238E27FC236}">
                  <a16:creationId xmlns:a16="http://schemas.microsoft.com/office/drawing/2014/main" id="{0333192F-A7D6-1C3C-8105-F625EF26EB32}"/>
                </a:ext>
              </a:extLst>
            </p:cNvPr>
            <p:cNvSpPr/>
            <p:nvPr/>
          </p:nvSpPr>
          <p:spPr>
            <a:xfrm flipH="1">
              <a:off x="2042453" y="4115990"/>
              <a:ext cx="7896" cy="149351"/>
            </a:xfrm>
            <a:custGeom>
              <a:avLst/>
              <a:gdLst/>
              <a:ahLst/>
              <a:cxnLst/>
              <a:rect l="l" t="t" r="r" b="b"/>
              <a:pathLst>
                <a:path w="116" h="2194" extrusionOk="0">
                  <a:moveTo>
                    <a:pt x="1" y="1"/>
                  </a:moveTo>
                  <a:lnTo>
                    <a:pt x="1" y="2194"/>
                  </a:lnTo>
                  <a:lnTo>
                    <a:pt x="116" y="2194"/>
                  </a:lnTo>
                  <a:lnTo>
                    <a:pt x="1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326;p45">
              <a:extLst>
                <a:ext uri="{FF2B5EF4-FFF2-40B4-BE49-F238E27FC236}">
                  <a16:creationId xmlns:a16="http://schemas.microsoft.com/office/drawing/2014/main" id="{C9053F88-0CB1-5062-6222-92776AFA7A00}"/>
                </a:ext>
              </a:extLst>
            </p:cNvPr>
            <p:cNvSpPr/>
            <p:nvPr/>
          </p:nvSpPr>
          <p:spPr>
            <a:xfrm flipH="1">
              <a:off x="1771933" y="4112654"/>
              <a:ext cx="130223" cy="157179"/>
            </a:xfrm>
            <a:custGeom>
              <a:avLst/>
              <a:gdLst/>
              <a:ahLst/>
              <a:cxnLst/>
              <a:rect l="l" t="t" r="r" b="b"/>
              <a:pathLst>
                <a:path w="1913" h="2309" extrusionOk="0">
                  <a:moveTo>
                    <a:pt x="0" y="0"/>
                  </a:moveTo>
                  <a:lnTo>
                    <a:pt x="0" y="2309"/>
                  </a:lnTo>
                  <a:lnTo>
                    <a:pt x="1913" y="2309"/>
                  </a:lnTo>
                  <a:lnTo>
                    <a:pt x="19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327;p45">
              <a:extLst>
                <a:ext uri="{FF2B5EF4-FFF2-40B4-BE49-F238E27FC236}">
                  <a16:creationId xmlns:a16="http://schemas.microsoft.com/office/drawing/2014/main" id="{176FC92B-06EC-8AA7-3DC4-18B521EDB886}"/>
                </a:ext>
              </a:extLst>
            </p:cNvPr>
            <p:cNvSpPr/>
            <p:nvPr/>
          </p:nvSpPr>
          <p:spPr>
            <a:xfrm flipH="1">
              <a:off x="1785343" y="4123886"/>
              <a:ext cx="104491" cy="135873"/>
            </a:xfrm>
            <a:custGeom>
              <a:avLst/>
              <a:gdLst/>
              <a:ahLst/>
              <a:cxnLst/>
              <a:rect l="l" t="t" r="r" b="b"/>
              <a:pathLst>
                <a:path w="1535" h="1996" extrusionOk="0">
                  <a:moveTo>
                    <a:pt x="1" y="0"/>
                  </a:moveTo>
                  <a:lnTo>
                    <a:pt x="1" y="1995"/>
                  </a:lnTo>
                  <a:lnTo>
                    <a:pt x="1534" y="1995"/>
                  </a:lnTo>
                  <a:lnTo>
                    <a:pt x="153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328;p45">
              <a:extLst>
                <a:ext uri="{FF2B5EF4-FFF2-40B4-BE49-F238E27FC236}">
                  <a16:creationId xmlns:a16="http://schemas.microsoft.com/office/drawing/2014/main" id="{05539B79-8932-DCA4-B692-60BBF95EEC05}"/>
                </a:ext>
              </a:extLst>
            </p:cNvPr>
            <p:cNvSpPr/>
            <p:nvPr/>
          </p:nvSpPr>
          <p:spPr>
            <a:xfrm flipH="1">
              <a:off x="1785261" y="4135125"/>
              <a:ext cx="89555" cy="124627"/>
            </a:xfrm>
            <a:custGeom>
              <a:avLst/>
              <a:gdLst/>
              <a:ahLst/>
              <a:cxnLst/>
              <a:rect l="l" t="t" r="r" b="b"/>
              <a:pathLst>
                <a:path w="1320" h="1831" extrusionOk="0">
                  <a:moveTo>
                    <a:pt x="0" y="0"/>
                  </a:moveTo>
                  <a:lnTo>
                    <a:pt x="0" y="1830"/>
                  </a:lnTo>
                  <a:lnTo>
                    <a:pt x="1320" y="1830"/>
                  </a:lnTo>
                  <a:lnTo>
                    <a:pt x="1320" y="0"/>
                  </a:lnTo>
                  <a:close/>
                </a:path>
              </a:pathLst>
            </a:custGeom>
            <a:solidFill>
              <a:srgbClr val="34343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329;p45">
              <a:extLst>
                <a:ext uri="{FF2B5EF4-FFF2-40B4-BE49-F238E27FC236}">
                  <a16:creationId xmlns:a16="http://schemas.microsoft.com/office/drawing/2014/main" id="{F9106336-6D2D-C03D-5EEE-616E6E98F776}"/>
                </a:ext>
              </a:extLst>
            </p:cNvPr>
            <p:cNvSpPr/>
            <p:nvPr/>
          </p:nvSpPr>
          <p:spPr>
            <a:xfrm flipH="1">
              <a:off x="1834764" y="4115990"/>
              <a:ext cx="9054" cy="149351"/>
            </a:xfrm>
            <a:custGeom>
              <a:avLst/>
              <a:gdLst/>
              <a:ahLst/>
              <a:cxnLst/>
              <a:rect l="l" t="t" r="r" b="b"/>
              <a:pathLst>
                <a:path w="133" h="2194" extrusionOk="0">
                  <a:moveTo>
                    <a:pt x="1" y="1"/>
                  </a:moveTo>
                  <a:lnTo>
                    <a:pt x="1" y="2194"/>
                  </a:lnTo>
                  <a:lnTo>
                    <a:pt x="133" y="2194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330;p45">
              <a:extLst>
                <a:ext uri="{FF2B5EF4-FFF2-40B4-BE49-F238E27FC236}">
                  <a16:creationId xmlns:a16="http://schemas.microsoft.com/office/drawing/2014/main" id="{991B9BEC-F42B-CD91-2478-00DE428D0F41}"/>
                </a:ext>
              </a:extLst>
            </p:cNvPr>
            <p:cNvSpPr/>
            <p:nvPr/>
          </p:nvSpPr>
          <p:spPr>
            <a:xfrm flipH="1">
              <a:off x="1586708" y="4112654"/>
              <a:ext cx="130291" cy="157179"/>
            </a:xfrm>
            <a:custGeom>
              <a:avLst/>
              <a:gdLst/>
              <a:ahLst/>
              <a:cxnLst/>
              <a:rect l="l" t="t" r="r" b="b"/>
              <a:pathLst>
                <a:path w="1914" h="2309" extrusionOk="0">
                  <a:moveTo>
                    <a:pt x="1" y="0"/>
                  </a:moveTo>
                  <a:lnTo>
                    <a:pt x="1" y="2309"/>
                  </a:lnTo>
                  <a:lnTo>
                    <a:pt x="1914" y="2309"/>
                  </a:lnTo>
                  <a:lnTo>
                    <a:pt x="19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331;p45">
              <a:extLst>
                <a:ext uri="{FF2B5EF4-FFF2-40B4-BE49-F238E27FC236}">
                  <a16:creationId xmlns:a16="http://schemas.microsoft.com/office/drawing/2014/main" id="{87C177D7-61DB-3B9F-B86A-F6FE110B795D}"/>
                </a:ext>
              </a:extLst>
            </p:cNvPr>
            <p:cNvSpPr/>
            <p:nvPr/>
          </p:nvSpPr>
          <p:spPr>
            <a:xfrm flipH="1">
              <a:off x="1599029" y="4123886"/>
              <a:ext cx="104491" cy="135873"/>
            </a:xfrm>
            <a:custGeom>
              <a:avLst/>
              <a:gdLst/>
              <a:ahLst/>
              <a:cxnLst/>
              <a:rect l="l" t="t" r="r" b="b"/>
              <a:pathLst>
                <a:path w="1535" h="1996" extrusionOk="0">
                  <a:moveTo>
                    <a:pt x="1" y="0"/>
                  </a:moveTo>
                  <a:lnTo>
                    <a:pt x="1" y="1995"/>
                  </a:lnTo>
                  <a:lnTo>
                    <a:pt x="1534" y="1995"/>
                  </a:lnTo>
                  <a:lnTo>
                    <a:pt x="153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332;p45">
              <a:extLst>
                <a:ext uri="{FF2B5EF4-FFF2-40B4-BE49-F238E27FC236}">
                  <a16:creationId xmlns:a16="http://schemas.microsoft.com/office/drawing/2014/main" id="{0702274C-2417-BD16-3049-B4D34B6C3D8F}"/>
                </a:ext>
              </a:extLst>
            </p:cNvPr>
            <p:cNvSpPr/>
            <p:nvPr/>
          </p:nvSpPr>
          <p:spPr>
            <a:xfrm flipH="1">
              <a:off x="1599568" y="4135125"/>
              <a:ext cx="89555" cy="124627"/>
            </a:xfrm>
            <a:custGeom>
              <a:avLst/>
              <a:gdLst/>
              <a:ahLst/>
              <a:cxnLst/>
              <a:rect l="l" t="t" r="r" b="b"/>
              <a:pathLst>
                <a:path w="1320" h="1831" extrusionOk="0">
                  <a:moveTo>
                    <a:pt x="1" y="0"/>
                  </a:moveTo>
                  <a:lnTo>
                    <a:pt x="1" y="1830"/>
                  </a:lnTo>
                  <a:lnTo>
                    <a:pt x="1320" y="1830"/>
                  </a:lnTo>
                  <a:lnTo>
                    <a:pt x="1320" y="0"/>
                  </a:lnTo>
                  <a:close/>
                </a:path>
              </a:pathLst>
            </a:custGeom>
            <a:solidFill>
              <a:srgbClr val="34343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333;p45">
              <a:extLst>
                <a:ext uri="{FF2B5EF4-FFF2-40B4-BE49-F238E27FC236}">
                  <a16:creationId xmlns:a16="http://schemas.microsoft.com/office/drawing/2014/main" id="{1167C4C1-886A-751E-2501-7F103CF3F2E3}"/>
                </a:ext>
              </a:extLst>
            </p:cNvPr>
            <p:cNvSpPr/>
            <p:nvPr/>
          </p:nvSpPr>
          <p:spPr>
            <a:xfrm flipH="1">
              <a:off x="1648450" y="4115990"/>
              <a:ext cx="7896" cy="149351"/>
            </a:xfrm>
            <a:custGeom>
              <a:avLst/>
              <a:gdLst/>
              <a:ahLst/>
              <a:cxnLst/>
              <a:rect l="l" t="t" r="r" b="b"/>
              <a:pathLst>
                <a:path w="116" h="2194" extrusionOk="0">
                  <a:moveTo>
                    <a:pt x="0" y="1"/>
                  </a:moveTo>
                  <a:lnTo>
                    <a:pt x="0" y="2194"/>
                  </a:lnTo>
                  <a:lnTo>
                    <a:pt x="116" y="2194"/>
                  </a:lnTo>
                  <a:lnTo>
                    <a:pt x="1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334;p45">
              <a:extLst>
                <a:ext uri="{FF2B5EF4-FFF2-40B4-BE49-F238E27FC236}">
                  <a16:creationId xmlns:a16="http://schemas.microsoft.com/office/drawing/2014/main" id="{F471CA91-1E29-FE83-F303-88A9AD475712}"/>
                </a:ext>
              </a:extLst>
            </p:cNvPr>
            <p:cNvSpPr/>
            <p:nvPr/>
          </p:nvSpPr>
          <p:spPr>
            <a:xfrm flipH="1">
              <a:off x="1376772" y="4112654"/>
              <a:ext cx="131380" cy="157179"/>
            </a:xfrm>
            <a:custGeom>
              <a:avLst/>
              <a:gdLst/>
              <a:ahLst/>
              <a:cxnLst/>
              <a:rect l="l" t="t" r="r" b="b"/>
              <a:pathLst>
                <a:path w="1930" h="2309" extrusionOk="0">
                  <a:moveTo>
                    <a:pt x="0" y="0"/>
                  </a:moveTo>
                  <a:lnTo>
                    <a:pt x="0" y="2309"/>
                  </a:lnTo>
                  <a:lnTo>
                    <a:pt x="1929" y="2309"/>
                  </a:lnTo>
                  <a:lnTo>
                    <a:pt x="19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335;p45">
              <a:extLst>
                <a:ext uri="{FF2B5EF4-FFF2-40B4-BE49-F238E27FC236}">
                  <a16:creationId xmlns:a16="http://schemas.microsoft.com/office/drawing/2014/main" id="{114E7A5B-ECA1-DFDB-20CF-72CC430ED265}"/>
                </a:ext>
              </a:extLst>
            </p:cNvPr>
            <p:cNvSpPr/>
            <p:nvPr/>
          </p:nvSpPr>
          <p:spPr>
            <a:xfrm flipH="1">
              <a:off x="1391408" y="4123886"/>
              <a:ext cx="103334" cy="135873"/>
            </a:xfrm>
            <a:custGeom>
              <a:avLst/>
              <a:gdLst/>
              <a:ahLst/>
              <a:cxnLst/>
              <a:rect l="l" t="t" r="r" b="b"/>
              <a:pathLst>
                <a:path w="1518" h="1996" extrusionOk="0">
                  <a:moveTo>
                    <a:pt x="1" y="0"/>
                  </a:moveTo>
                  <a:lnTo>
                    <a:pt x="1" y="1995"/>
                  </a:lnTo>
                  <a:lnTo>
                    <a:pt x="1518" y="1995"/>
                  </a:lnTo>
                  <a:lnTo>
                    <a:pt x="151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336;p45">
              <a:extLst>
                <a:ext uri="{FF2B5EF4-FFF2-40B4-BE49-F238E27FC236}">
                  <a16:creationId xmlns:a16="http://schemas.microsoft.com/office/drawing/2014/main" id="{59622CC0-99E0-3DE2-77C8-3D5A4EDEB5D9}"/>
                </a:ext>
              </a:extLst>
            </p:cNvPr>
            <p:cNvSpPr/>
            <p:nvPr/>
          </p:nvSpPr>
          <p:spPr>
            <a:xfrm flipH="1">
              <a:off x="1391250" y="4135125"/>
              <a:ext cx="89555" cy="124627"/>
            </a:xfrm>
            <a:custGeom>
              <a:avLst/>
              <a:gdLst/>
              <a:ahLst/>
              <a:cxnLst/>
              <a:rect l="l" t="t" r="r" b="b"/>
              <a:pathLst>
                <a:path w="1320" h="1831" extrusionOk="0">
                  <a:moveTo>
                    <a:pt x="0" y="0"/>
                  </a:moveTo>
                  <a:lnTo>
                    <a:pt x="0" y="1830"/>
                  </a:lnTo>
                  <a:lnTo>
                    <a:pt x="1319" y="1830"/>
                  </a:lnTo>
                  <a:lnTo>
                    <a:pt x="1319" y="0"/>
                  </a:lnTo>
                  <a:close/>
                </a:path>
              </a:pathLst>
            </a:custGeom>
            <a:solidFill>
              <a:srgbClr val="34343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337;p45">
              <a:extLst>
                <a:ext uri="{FF2B5EF4-FFF2-40B4-BE49-F238E27FC236}">
                  <a16:creationId xmlns:a16="http://schemas.microsoft.com/office/drawing/2014/main" id="{BE2D0EC2-C5E9-9EF1-1187-94534CB78735}"/>
                </a:ext>
              </a:extLst>
            </p:cNvPr>
            <p:cNvSpPr/>
            <p:nvPr/>
          </p:nvSpPr>
          <p:spPr>
            <a:xfrm flipH="1">
              <a:off x="1440760" y="4115990"/>
              <a:ext cx="7964" cy="149351"/>
            </a:xfrm>
            <a:custGeom>
              <a:avLst/>
              <a:gdLst/>
              <a:ahLst/>
              <a:cxnLst/>
              <a:rect l="l" t="t" r="r" b="b"/>
              <a:pathLst>
                <a:path w="117" h="2194" extrusionOk="0">
                  <a:moveTo>
                    <a:pt x="1" y="1"/>
                  </a:moveTo>
                  <a:lnTo>
                    <a:pt x="1" y="2194"/>
                  </a:lnTo>
                  <a:lnTo>
                    <a:pt x="116" y="2194"/>
                  </a:lnTo>
                  <a:lnTo>
                    <a:pt x="1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338;p45">
              <a:extLst>
                <a:ext uri="{FF2B5EF4-FFF2-40B4-BE49-F238E27FC236}">
                  <a16:creationId xmlns:a16="http://schemas.microsoft.com/office/drawing/2014/main" id="{AAABBE67-D2D3-1B4E-5295-458081DE1C0C}"/>
                </a:ext>
              </a:extLst>
            </p:cNvPr>
            <p:cNvSpPr/>
            <p:nvPr/>
          </p:nvSpPr>
          <p:spPr>
            <a:xfrm flipH="1">
              <a:off x="1993033" y="3815178"/>
              <a:ext cx="9054" cy="22532"/>
            </a:xfrm>
            <a:custGeom>
              <a:avLst/>
              <a:gdLst/>
              <a:ahLst/>
              <a:cxnLst/>
              <a:rect l="l" t="t" r="r" b="b"/>
              <a:pathLst>
                <a:path w="133" h="331" extrusionOk="0">
                  <a:moveTo>
                    <a:pt x="67" y="1"/>
                  </a:moveTo>
                  <a:cubicBezTo>
                    <a:pt x="34" y="1"/>
                    <a:pt x="1" y="17"/>
                    <a:pt x="1" y="50"/>
                  </a:cubicBezTo>
                  <a:lnTo>
                    <a:pt x="1" y="264"/>
                  </a:lnTo>
                  <a:cubicBezTo>
                    <a:pt x="1" y="314"/>
                    <a:pt x="50" y="330"/>
                    <a:pt x="67" y="330"/>
                  </a:cubicBezTo>
                  <a:cubicBezTo>
                    <a:pt x="116" y="330"/>
                    <a:pt x="133" y="297"/>
                    <a:pt x="133" y="264"/>
                  </a:cubicBezTo>
                  <a:lnTo>
                    <a:pt x="133" y="50"/>
                  </a:lnTo>
                  <a:cubicBezTo>
                    <a:pt x="133" y="1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339;p45">
              <a:extLst>
                <a:ext uri="{FF2B5EF4-FFF2-40B4-BE49-F238E27FC236}">
                  <a16:creationId xmlns:a16="http://schemas.microsoft.com/office/drawing/2014/main" id="{576DA0E8-6804-BE39-1050-E9F34EB07279}"/>
                </a:ext>
              </a:extLst>
            </p:cNvPr>
            <p:cNvSpPr/>
            <p:nvPr/>
          </p:nvSpPr>
          <p:spPr>
            <a:xfrm flipH="1">
              <a:off x="1984047" y="3824163"/>
              <a:ext cx="24778" cy="40503"/>
            </a:xfrm>
            <a:custGeom>
              <a:avLst/>
              <a:gdLst/>
              <a:ahLst/>
              <a:cxnLst/>
              <a:rect l="l" t="t" r="r" b="b"/>
              <a:pathLst>
                <a:path w="364" h="595" extrusionOk="0">
                  <a:moveTo>
                    <a:pt x="182" y="0"/>
                  </a:moveTo>
                  <a:cubicBezTo>
                    <a:pt x="83" y="0"/>
                    <a:pt x="1" y="83"/>
                    <a:pt x="1" y="182"/>
                  </a:cubicBezTo>
                  <a:lnTo>
                    <a:pt x="1" y="413"/>
                  </a:lnTo>
                  <a:cubicBezTo>
                    <a:pt x="1" y="512"/>
                    <a:pt x="83" y="594"/>
                    <a:pt x="182" y="594"/>
                  </a:cubicBezTo>
                  <a:cubicBezTo>
                    <a:pt x="281" y="594"/>
                    <a:pt x="363" y="512"/>
                    <a:pt x="363" y="413"/>
                  </a:cubicBezTo>
                  <a:lnTo>
                    <a:pt x="363" y="182"/>
                  </a:lnTo>
                  <a:cubicBezTo>
                    <a:pt x="363" y="83"/>
                    <a:pt x="281" y="0"/>
                    <a:pt x="1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340;p45">
              <a:extLst>
                <a:ext uri="{FF2B5EF4-FFF2-40B4-BE49-F238E27FC236}">
                  <a16:creationId xmlns:a16="http://schemas.microsoft.com/office/drawing/2014/main" id="{A175694C-3A9A-6804-0579-A308F2A08C11}"/>
                </a:ext>
              </a:extLst>
            </p:cNvPr>
            <p:cNvSpPr/>
            <p:nvPr/>
          </p:nvSpPr>
          <p:spPr>
            <a:xfrm flipH="1">
              <a:off x="1963830" y="3846627"/>
              <a:ext cx="64056" cy="98841"/>
            </a:xfrm>
            <a:custGeom>
              <a:avLst/>
              <a:gdLst/>
              <a:ahLst/>
              <a:cxnLst/>
              <a:rect l="l" t="t" r="r" b="b"/>
              <a:pathLst>
                <a:path w="941" h="1452" extrusionOk="0">
                  <a:moveTo>
                    <a:pt x="462" y="0"/>
                  </a:moveTo>
                  <a:cubicBezTo>
                    <a:pt x="198" y="0"/>
                    <a:pt x="0" y="132"/>
                    <a:pt x="0" y="330"/>
                  </a:cubicBezTo>
                  <a:lnTo>
                    <a:pt x="0" y="1122"/>
                  </a:lnTo>
                  <a:cubicBezTo>
                    <a:pt x="0" y="1319"/>
                    <a:pt x="198" y="1451"/>
                    <a:pt x="462" y="1451"/>
                  </a:cubicBezTo>
                  <a:cubicBezTo>
                    <a:pt x="742" y="1451"/>
                    <a:pt x="940" y="1319"/>
                    <a:pt x="940" y="1122"/>
                  </a:cubicBezTo>
                  <a:lnTo>
                    <a:pt x="940" y="330"/>
                  </a:lnTo>
                  <a:cubicBezTo>
                    <a:pt x="940" y="132"/>
                    <a:pt x="742" y="0"/>
                    <a:pt x="4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341;p45">
              <a:extLst>
                <a:ext uri="{FF2B5EF4-FFF2-40B4-BE49-F238E27FC236}">
                  <a16:creationId xmlns:a16="http://schemas.microsoft.com/office/drawing/2014/main" id="{9E203F62-4AAD-6544-79F6-CC9896C6ECBB}"/>
                </a:ext>
              </a:extLst>
            </p:cNvPr>
            <p:cNvSpPr/>
            <p:nvPr/>
          </p:nvSpPr>
          <p:spPr>
            <a:xfrm flipH="1">
              <a:off x="1943612" y="3965201"/>
              <a:ext cx="97752" cy="13546"/>
            </a:xfrm>
            <a:custGeom>
              <a:avLst/>
              <a:gdLst/>
              <a:ahLst/>
              <a:cxnLst/>
              <a:rect l="l" t="t" r="r" b="b"/>
              <a:pathLst>
                <a:path w="1436" h="199" extrusionOk="0">
                  <a:moveTo>
                    <a:pt x="116" y="1"/>
                  </a:moveTo>
                  <a:cubicBezTo>
                    <a:pt x="50" y="1"/>
                    <a:pt x="0" y="34"/>
                    <a:pt x="0" y="100"/>
                  </a:cubicBezTo>
                  <a:cubicBezTo>
                    <a:pt x="0" y="166"/>
                    <a:pt x="50" y="199"/>
                    <a:pt x="116" y="199"/>
                  </a:cubicBezTo>
                  <a:lnTo>
                    <a:pt x="1320" y="199"/>
                  </a:lnTo>
                  <a:cubicBezTo>
                    <a:pt x="1386" y="199"/>
                    <a:pt x="1435" y="166"/>
                    <a:pt x="1435" y="100"/>
                  </a:cubicBezTo>
                  <a:cubicBezTo>
                    <a:pt x="1435" y="34"/>
                    <a:pt x="1369" y="1"/>
                    <a:pt x="13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342;p45">
              <a:extLst>
                <a:ext uri="{FF2B5EF4-FFF2-40B4-BE49-F238E27FC236}">
                  <a16:creationId xmlns:a16="http://schemas.microsoft.com/office/drawing/2014/main" id="{E818B584-923F-C48D-3705-F9FF0CF0A92B}"/>
                </a:ext>
              </a:extLst>
            </p:cNvPr>
            <p:cNvSpPr/>
            <p:nvPr/>
          </p:nvSpPr>
          <p:spPr>
            <a:xfrm flipH="1">
              <a:off x="1973972" y="3940521"/>
              <a:ext cx="44928" cy="25868"/>
            </a:xfrm>
            <a:custGeom>
              <a:avLst/>
              <a:gdLst/>
              <a:ahLst/>
              <a:cxnLst/>
              <a:rect l="l" t="t" r="r" b="b"/>
              <a:pathLst>
                <a:path w="660" h="380" extrusionOk="0">
                  <a:moveTo>
                    <a:pt x="0" y="0"/>
                  </a:moveTo>
                  <a:lnTo>
                    <a:pt x="0" y="380"/>
                  </a:lnTo>
                  <a:lnTo>
                    <a:pt x="660" y="380"/>
                  </a:lnTo>
                  <a:lnTo>
                    <a:pt x="6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343;p45">
              <a:extLst>
                <a:ext uri="{FF2B5EF4-FFF2-40B4-BE49-F238E27FC236}">
                  <a16:creationId xmlns:a16="http://schemas.microsoft.com/office/drawing/2014/main" id="{D0FCBC4F-1CA8-EA5D-AE2D-7582C4490994}"/>
                </a:ext>
              </a:extLst>
            </p:cNvPr>
            <p:cNvSpPr/>
            <p:nvPr/>
          </p:nvSpPr>
          <p:spPr>
            <a:xfrm flipH="1">
              <a:off x="1386915" y="3825252"/>
              <a:ext cx="5650" cy="21443"/>
            </a:xfrm>
            <a:custGeom>
              <a:avLst/>
              <a:gdLst/>
              <a:ahLst/>
              <a:cxnLst/>
              <a:rect l="l" t="t" r="r" b="b"/>
              <a:pathLst>
                <a:path w="83" h="315" extrusionOk="0">
                  <a:moveTo>
                    <a:pt x="33" y="1"/>
                  </a:moveTo>
                  <a:cubicBezTo>
                    <a:pt x="17" y="1"/>
                    <a:pt x="0" y="17"/>
                    <a:pt x="0" y="34"/>
                  </a:cubicBezTo>
                  <a:lnTo>
                    <a:pt x="0" y="265"/>
                  </a:lnTo>
                  <a:cubicBezTo>
                    <a:pt x="0" y="281"/>
                    <a:pt x="17" y="314"/>
                    <a:pt x="33" y="314"/>
                  </a:cubicBezTo>
                  <a:cubicBezTo>
                    <a:pt x="66" y="314"/>
                    <a:pt x="83" y="281"/>
                    <a:pt x="83" y="265"/>
                  </a:cubicBezTo>
                  <a:lnTo>
                    <a:pt x="83" y="34"/>
                  </a:lnTo>
                  <a:cubicBezTo>
                    <a:pt x="83" y="17"/>
                    <a:pt x="50" y="1"/>
                    <a:pt x="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344;p45">
              <a:extLst>
                <a:ext uri="{FF2B5EF4-FFF2-40B4-BE49-F238E27FC236}">
                  <a16:creationId xmlns:a16="http://schemas.microsoft.com/office/drawing/2014/main" id="{11E61F9E-61D2-43BA-4B80-8FE50408C29F}"/>
                </a:ext>
              </a:extLst>
            </p:cNvPr>
            <p:cNvSpPr/>
            <p:nvPr/>
          </p:nvSpPr>
          <p:spPr>
            <a:xfrm flipH="1">
              <a:off x="1379019" y="3833149"/>
              <a:ext cx="22532" cy="37100"/>
            </a:xfrm>
            <a:custGeom>
              <a:avLst/>
              <a:gdLst/>
              <a:ahLst/>
              <a:cxnLst/>
              <a:rect l="l" t="t" r="r" b="b"/>
              <a:pathLst>
                <a:path w="331" h="545" extrusionOk="0">
                  <a:moveTo>
                    <a:pt x="165" y="0"/>
                  </a:moveTo>
                  <a:cubicBezTo>
                    <a:pt x="83" y="0"/>
                    <a:pt x="1" y="83"/>
                    <a:pt x="1" y="165"/>
                  </a:cubicBezTo>
                  <a:lnTo>
                    <a:pt x="1" y="380"/>
                  </a:lnTo>
                  <a:cubicBezTo>
                    <a:pt x="1" y="462"/>
                    <a:pt x="83" y="545"/>
                    <a:pt x="165" y="545"/>
                  </a:cubicBezTo>
                  <a:cubicBezTo>
                    <a:pt x="248" y="545"/>
                    <a:pt x="330" y="462"/>
                    <a:pt x="330" y="380"/>
                  </a:cubicBezTo>
                  <a:lnTo>
                    <a:pt x="330" y="165"/>
                  </a:lnTo>
                  <a:cubicBezTo>
                    <a:pt x="330" y="83"/>
                    <a:pt x="248" y="0"/>
                    <a:pt x="1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345;p45">
              <a:extLst>
                <a:ext uri="{FF2B5EF4-FFF2-40B4-BE49-F238E27FC236}">
                  <a16:creationId xmlns:a16="http://schemas.microsoft.com/office/drawing/2014/main" id="{AE6C1387-851A-74E4-E209-3DC8662640B6}"/>
                </a:ext>
              </a:extLst>
            </p:cNvPr>
            <p:cNvSpPr/>
            <p:nvPr/>
          </p:nvSpPr>
          <p:spPr>
            <a:xfrm flipH="1">
              <a:off x="1362205" y="3855613"/>
              <a:ext cx="58406" cy="93191"/>
            </a:xfrm>
            <a:custGeom>
              <a:avLst/>
              <a:gdLst/>
              <a:ahLst/>
              <a:cxnLst/>
              <a:rect l="l" t="t" r="r" b="b"/>
              <a:pathLst>
                <a:path w="858" h="1369" extrusionOk="0">
                  <a:moveTo>
                    <a:pt x="429" y="0"/>
                  </a:moveTo>
                  <a:cubicBezTo>
                    <a:pt x="182" y="0"/>
                    <a:pt x="0" y="132"/>
                    <a:pt x="0" y="313"/>
                  </a:cubicBezTo>
                  <a:lnTo>
                    <a:pt x="0" y="1056"/>
                  </a:lnTo>
                  <a:cubicBezTo>
                    <a:pt x="0" y="1220"/>
                    <a:pt x="182" y="1369"/>
                    <a:pt x="429" y="1369"/>
                  </a:cubicBezTo>
                  <a:cubicBezTo>
                    <a:pt x="676" y="1369"/>
                    <a:pt x="858" y="1237"/>
                    <a:pt x="858" y="1056"/>
                  </a:cubicBezTo>
                  <a:lnTo>
                    <a:pt x="858" y="313"/>
                  </a:lnTo>
                  <a:cubicBezTo>
                    <a:pt x="858" y="149"/>
                    <a:pt x="676" y="0"/>
                    <a:pt x="4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346;p45">
              <a:extLst>
                <a:ext uri="{FF2B5EF4-FFF2-40B4-BE49-F238E27FC236}">
                  <a16:creationId xmlns:a16="http://schemas.microsoft.com/office/drawing/2014/main" id="{2195ABA8-E6F2-F1DF-4A19-D3A4C1464857}"/>
                </a:ext>
              </a:extLst>
            </p:cNvPr>
            <p:cNvSpPr/>
            <p:nvPr/>
          </p:nvSpPr>
          <p:spPr>
            <a:xfrm flipH="1">
              <a:off x="1343144" y="3965201"/>
              <a:ext cx="88698" cy="13546"/>
            </a:xfrm>
            <a:custGeom>
              <a:avLst/>
              <a:gdLst/>
              <a:ahLst/>
              <a:cxnLst/>
              <a:rect l="l" t="t" r="r" b="b"/>
              <a:pathLst>
                <a:path w="1303" h="199" extrusionOk="0">
                  <a:moveTo>
                    <a:pt x="99" y="1"/>
                  </a:moveTo>
                  <a:cubicBezTo>
                    <a:pt x="33" y="1"/>
                    <a:pt x="0" y="34"/>
                    <a:pt x="0" y="100"/>
                  </a:cubicBezTo>
                  <a:cubicBezTo>
                    <a:pt x="0" y="166"/>
                    <a:pt x="33" y="199"/>
                    <a:pt x="99" y="199"/>
                  </a:cubicBezTo>
                  <a:lnTo>
                    <a:pt x="1188" y="199"/>
                  </a:lnTo>
                  <a:cubicBezTo>
                    <a:pt x="1254" y="199"/>
                    <a:pt x="1303" y="166"/>
                    <a:pt x="1303" y="100"/>
                  </a:cubicBezTo>
                  <a:cubicBezTo>
                    <a:pt x="1303" y="34"/>
                    <a:pt x="1254" y="1"/>
                    <a:pt x="11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347;p45">
              <a:extLst>
                <a:ext uri="{FF2B5EF4-FFF2-40B4-BE49-F238E27FC236}">
                  <a16:creationId xmlns:a16="http://schemas.microsoft.com/office/drawing/2014/main" id="{607010E4-B38A-5386-358C-EFE114B97831}"/>
                </a:ext>
              </a:extLst>
            </p:cNvPr>
            <p:cNvSpPr/>
            <p:nvPr/>
          </p:nvSpPr>
          <p:spPr>
            <a:xfrm flipH="1">
              <a:off x="1370033" y="3942768"/>
              <a:ext cx="40503" cy="24778"/>
            </a:xfrm>
            <a:custGeom>
              <a:avLst/>
              <a:gdLst/>
              <a:ahLst/>
              <a:cxnLst/>
              <a:rect l="l" t="t" r="r" b="b"/>
              <a:pathLst>
                <a:path w="595" h="364" extrusionOk="0">
                  <a:moveTo>
                    <a:pt x="1" y="0"/>
                  </a:moveTo>
                  <a:lnTo>
                    <a:pt x="1" y="363"/>
                  </a:lnTo>
                  <a:lnTo>
                    <a:pt x="594" y="363"/>
                  </a:lnTo>
                  <a:lnTo>
                    <a:pt x="5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348;p45">
              <a:extLst>
                <a:ext uri="{FF2B5EF4-FFF2-40B4-BE49-F238E27FC236}">
                  <a16:creationId xmlns:a16="http://schemas.microsoft.com/office/drawing/2014/main" id="{92947917-0253-ED88-DA0D-F4420D98C080}"/>
                </a:ext>
              </a:extLst>
            </p:cNvPr>
            <p:cNvSpPr/>
            <p:nvPr/>
          </p:nvSpPr>
          <p:spPr>
            <a:xfrm flipH="1">
              <a:off x="891892" y="4305708"/>
              <a:ext cx="1324555" cy="56160"/>
            </a:xfrm>
            <a:custGeom>
              <a:avLst/>
              <a:gdLst/>
              <a:ahLst/>
              <a:cxnLst/>
              <a:rect l="l" t="t" r="r" b="b"/>
              <a:pathLst>
                <a:path w="19458" h="825" extrusionOk="0">
                  <a:moveTo>
                    <a:pt x="0" y="1"/>
                  </a:moveTo>
                  <a:lnTo>
                    <a:pt x="0" y="825"/>
                  </a:lnTo>
                  <a:lnTo>
                    <a:pt x="19458" y="825"/>
                  </a:lnTo>
                  <a:lnTo>
                    <a:pt x="19458" y="1"/>
                  </a:lnTo>
                  <a:close/>
                </a:path>
              </a:pathLst>
            </a:custGeom>
            <a:solidFill>
              <a:srgbClr val="34343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349;p45">
              <a:extLst>
                <a:ext uri="{FF2B5EF4-FFF2-40B4-BE49-F238E27FC236}">
                  <a16:creationId xmlns:a16="http://schemas.microsoft.com/office/drawing/2014/main" id="{CA728036-8700-B013-5FBB-929EA72CDF6B}"/>
                </a:ext>
              </a:extLst>
            </p:cNvPr>
            <p:cNvSpPr/>
            <p:nvPr/>
          </p:nvSpPr>
          <p:spPr>
            <a:xfrm flipH="1">
              <a:off x="1059146" y="3815178"/>
              <a:ext cx="7896" cy="22532"/>
            </a:xfrm>
            <a:custGeom>
              <a:avLst/>
              <a:gdLst/>
              <a:ahLst/>
              <a:cxnLst/>
              <a:rect l="l" t="t" r="r" b="b"/>
              <a:pathLst>
                <a:path w="116" h="331" extrusionOk="0">
                  <a:moveTo>
                    <a:pt x="66" y="1"/>
                  </a:moveTo>
                  <a:cubicBezTo>
                    <a:pt x="17" y="1"/>
                    <a:pt x="0" y="17"/>
                    <a:pt x="0" y="50"/>
                  </a:cubicBezTo>
                  <a:lnTo>
                    <a:pt x="0" y="264"/>
                  </a:lnTo>
                  <a:cubicBezTo>
                    <a:pt x="0" y="314"/>
                    <a:pt x="33" y="330"/>
                    <a:pt x="66" y="330"/>
                  </a:cubicBezTo>
                  <a:cubicBezTo>
                    <a:pt x="99" y="330"/>
                    <a:pt x="116" y="297"/>
                    <a:pt x="116" y="264"/>
                  </a:cubicBezTo>
                  <a:lnTo>
                    <a:pt x="116" y="50"/>
                  </a:lnTo>
                  <a:cubicBezTo>
                    <a:pt x="116" y="1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350;p45">
              <a:extLst>
                <a:ext uri="{FF2B5EF4-FFF2-40B4-BE49-F238E27FC236}">
                  <a16:creationId xmlns:a16="http://schemas.microsoft.com/office/drawing/2014/main" id="{196B7809-308E-D036-3837-ADB7A65C9EC5}"/>
                </a:ext>
              </a:extLst>
            </p:cNvPr>
            <p:cNvSpPr/>
            <p:nvPr/>
          </p:nvSpPr>
          <p:spPr>
            <a:xfrm flipH="1">
              <a:off x="1049003" y="3824163"/>
              <a:ext cx="25936" cy="40503"/>
            </a:xfrm>
            <a:custGeom>
              <a:avLst/>
              <a:gdLst/>
              <a:ahLst/>
              <a:cxnLst/>
              <a:rect l="l" t="t" r="r" b="b"/>
              <a:pathLst>
                <a:path w="381" h="595" extrusionOk="0">
                  <a:moveTo>
                    <a:pt x="199" y="0"/>
                  </a:moveTo>
                  <a:cubicBezTo>
                    <a:pt x="100" y="0"/>
                    <a:pt x="1" y="83"/>
                    <a:pt x="1" y="182"/>
                  </a:cubicBezTo>
                  <a:lnTo>
                    <a:pt x="1" y="413"/>
                  </a:lnTo>
                  <a:cubicBezTo>
                    <a:pt x="1" y="512"/>
                    <a:pt x="100" y="594"/>
                    <a:pt x="199" y="594"/>
                  </a:cubicBezTo>
                  <a:cubicBezTo>
                    <a:pt x="298" y="594"/>
                    <a:pt x="380" y="512"/>
                    <a:pt x="380" y="413"/>
                  </a:cubicBezTo>
                  <a:lnTo>
                    <a:pt x="380" y="182"/>
                  </a:lnTo>
                  <a:cubicBezTo>
                    <a:pt x="380" y="83"/>
                    <a:pt x="298" y="0"/>
                    <a:pt x="1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351;p45">
              <a:extLst>
                <a:ext uri="{FF2B5EF4-FFF2-40B4-BE49-F238E27FC236}">
                  <a16:creationId xmlns:a16="http://schemas.microsoft.com/office/drawing/2014/main" id="{4702D75A-8CEF-D35D-9C19-05FED500CE64}"/>
                </a:ext>
              </a:extLst>
            </p:cNvPr>
            <p:cNvSpPr/>
            <p:nvPr/>
          </p:nvSpPr>
          <p:spPr>
            <a:xfrm flipH="1">
              <a:off x="1029943" y="3846627"/>
              <a:ext cx="64056" cy="98841"/>
            </a:xfrm>
            <a:custGeom>
              <a:avLst/>
              <a:gdLst/>
              <a:ahLst/>
              <a:cxnLst/>
              <a:rect l="l" t="t" r="r" b="b"/>
              <a:pathLst>
                <a:path w="941" h="1452" extrusionOk="0">
                  <a:moveTo>
                    <a:pt x="479" y="0"/>
                  </a:moveTo>
                  <a:cubicBezTo>
                    <a:pt x="215" y="0"/>
                    <a:pt x="1" y="132"/>
                    <a:pt x="1" y="330"/>
                  </a:cubicBezTo>
                  <a:lnTo>
                    <a:pt x="1" y="1122"/>
                  </a:lnTo>
                  <a:cubicBezTo>
                    <a:pt x="1" y="1319"/>
                    <a:pt x="215" y="1451"/>
                    <a:pt x="479" y="1451"/>
                  </a:cubicBezTo>
                  <a:cubicBezTo>
                    <a:pt x="743" y="1451"/>
                    <a:pt x="941" y="1319"/>
                    <a:pt x="941" y="1122"/>
                  </a:cubicBezTo>
                  <a:lnTo>
                    <a:pt x="941" y="330"/>
                  </a:lnTo>
                  <a:cubicBezTo>
                    <a:pt x="941" y="132"/>
                    <a:pt x="743" y="0"/>
                    <a:pt x="4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352;p45">
              <a:extLst>
                <a:ext uri="{FF2B5EF4-FFF2-40B4-BE49-F238E27FC236}">
                  <a16:creationId xmlns:a16="http://schemas.microsoft.com/office/drawing/2014/main" id="{F710FC0C-B86B-5E32-7543-9044F25B9199}"/>
                </a:ext>
              </a:extLst>
            </p:cNvPr>
            <p:cNvSpPr/>
            <p:nvPr/>
          </p:nvSpPr>
          <p:spPr>
            <a:xfrm flipH="1">
              <a:off x="1010883" y="3965201"/>
              <a:ext cx="96595" cy="13546"/>
            </a:xfrm>
            <a:custGeom>
              <a:avLst/>
              <a:gdLst/>
              <a:ahLst/>
              <a:cxnLst/>
              <a:rect l="l" t="t" r="r" b="b"/>
              <a:pathLst>
                <a:path w="1419" h="199" extrusionOk="0">
                  <a:moveTo>
                    <a:pt x="100" y="1"/>
                  </a:moveTo>
                  <a:cubicBezTo>
                    <a:pt x="34" y="1"/>
                    <a:pt x="1" y="34"/>
                    <a:pt x="1" y="100"/>
                  </a:cubicBezTo>
                  <a:cubicBezTo>
                    <a:pt x="1" y="166"/>
                    <a:pt x="34" y="199"/>
                    <a:pt x="100" y="199"/>
                  </a:cubicBezTo>
                  <a:lnTo>
                    <a:pt x="1320" y="199"/>
                  </a:lnTo>
                  <a:cubicBezTo>
                    <a:pt x="1369" y="199"/>
                    <a:pt x="1419" y="166"/>
                    <a:pt x="1419" y="100"/>
                  </a:cubicBezTo>
                  <a:cubicBezTo>
                    <a:pt x="1419" y="34"/>
                    <a:pt x="1369" y="1"/>
                    <a:pt x="13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353;p45">
              <a:extLst>
                <a:ext uri="{FF2B5EF4-FFF2-40B4-BE49-F238E27FC236}">
                  <a16:creationId xmlns:a16="http://schemas.microsoft.com/office/drawing/2014/main" id="{2B626018-0B94-4E00-5D66-50CA35A88B8C}"/>
                </a:ext>
              </a:extLst>
            </p:cNvPr>
            <p:cNvSpPr/>
            <p:nvPr/>
          </p:nvSpPr>
          <p:spPr>
            <a:xfrm flipH="1">
              <a:off x="1038928" y="3940521"/>
              <a:ext cx="44928" cy="25868"/>
            </a:xfrm>
            <a:custGeom>
              <a:avLst/>
              <a:gdLst/>
              <a:ahLst/>
              <a:cxnLst/>
              <a:rect l="l" t="t" r="r" b="b"/>
              <a:pathLst>
                <a:path w="660" h="380" extrusionOk="0">
                  <a:moveTo>
                    <a:pt x="0" y="0"/>
                  </a:moveTo>
                  <a:lnTo>
                    <a:pt x="0" y="380"/>
                  </a:lnTo>
                  <a:lnTo>
                    <a:pt x="660" y="380"/>
                  </a:lnTo>
                  <a:lnTo>
                    <a:pt x="6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354;p45">
              <a:extLst>
                <a:ext uri="{FF2B5EF4-FFF2-40B4-BE49-F238E27FC236}">
                  <a16:creationId xmlns:a16="http://schemas.microsoft.com/office/drawing/2014/main" id="{FC088FE5-C9B3-09CF-280F-48A83C2C42A2}"/>
                </a:ext>
              </a:extLst>
            </p:cNvPr>
            <p:cNvSpPr/>
            <p:nvPr/>
          </p:nvSpPr>
          <p:spPr>
            <a:xfrm flipH="1">
              <a:off x="1628209" y="3965201"/>
              <a:ext cx="97752" cy="13546"/>
            </a:xfrm>
            <a:custGeom>
              <a:avLst/>
              <a:gdLst/>
              <a:ahLst/>
              <a:cxnLst/>
              <a:rect l="l" t="t" r="r" b="b"/>
              <a:pathLst>
                <a:path w="1436" h="199" extrusionOk="0">
                  <a:moveTo>
                    <a:pt x="99" y="0"/>
                  </a:moveTo>
                  <a:cubicBezTo>
                    <a:pt x="50" y="0"/>
                    <a:pt x="1" y="33"/>
                    <a:pt x="1" y="99"/>
                  </a:cubicBezTo>
                  <a:cubicBezTo>
                    <a:pt x="1" y="149"/>
                    <a:pt x="50" y="198"/>
                    <a:pt x="99" y="198"/>
                  </a:cubicBezTo>
                  <a:lnTo>
                    <a:pt x="1320" y="198"/>
                  </a:lnTo>
                  <a:cubicBezTo>
                    <a:pt x="1386" y="198"/>
                    <a:pt x="1435" y="149"/>
                    <a:pt x="1435" y="99"/>
                  </a:cubicBezTo>
                  <a:cubicBezTo>
                    <a:pt x="1435" y="33"/>
                    <a:pt x="1386" y="0"/>
                    <a:pt x="13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9" name="Google Shape;1355;p45">
              <a:extLst>
                <a:ext uri="{FF2B5EF4-FFF2-40B4-BE49-F238E27FC236}">
                  <a16:creationId xmlns:a16="http://schemas.microsoft.com/office/drawing/2014/main" id="{DEE97597-F248-E4C5-35F3-06B9DF560BAD}"/>
                </a:ext>
              </a:extLst>
            </p:cNvPr>
            <p:cNvGrpSpPr/>
            <p:nvPr/>
          </p:nvGrpSpPr>
          <p:grpSpPr>
            <a:xfrm flipH="1">
              <a:off x="1438506" y="4551518"/>
              <a:ext cx="172904" cy="176308"/>
              <a:chOff x="4218162" y="4731168"/>
              <a:chExt cx="172904" cy="176308"/>
            </a:xfrm>
          </p:grpSpPr>
          <p:sp>
            <p:nvSpPr>
              <p:cNvPr id="111" name="Google Shape;1356;p45">
                <a:extLst>
                  <a:ext uri="{FF2B5EF4-FFF2-40B4-BE49-F238E27FC236}">
                    <a16:creationId xmlns:a16="http://schemas.microsoft.com/office/drawing/2014/main" id="{D03EFE55-DEDB-C903-5C71-E8E87C633912}"/>
                  </a:ext>
                </a:extLst>
              </p:cNvPr>
              <p:cNvSpPr/>
              <p:nvPr/>
            </p:nvSpPr>
            <p:spPr>
              <a:xfrm>
                <a:off x="4218162" y="4731168"/>
                <a:ext cx="37100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45" extrusionOk="0">
                    <a:moveTo>
                      <a:pt x="0" y="1"/>
                    </a:moveTo>
                    <a:lnTo>
                      <a:pt x="0" y="545"/>
                    </a:lnTo>
                    <a:lnTo>
                      <a:pt x="544" y="545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357;p45">
                <a:extLst>
                  <a:ext uri="{FF2B5EF4-FFF2-40B4-BE49-F238E27FC236}">
                    <a16:creationId xmlns:a16="http://schemas.microsoft.com/office/drawing/2014/main" id="{3DFDBE4C-D937-395E-76E6-5A3DCE52E3ED}"/>
                  </a:ext>
                </a:extLst>
              </p:cNvPr>
              <p:cNvSpPr/>
              <p:nvPr/>
            </p:nvSpPr>
            <p:spPr>
              <a:xfrm>
                <a:off x="4264179" y="4731168"/>
                <a:ext cx="37100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45" extrusionOk="0">
                    <a:moveTo>
                      <a:pt x="0" y="1"/>
                    </a:moveTo>
                    <a:lnTo>
                      <a:pt x="0" y="545"/>
                    </a:lnTo>
                    <a:lnTo>
                      <a:pt x="544" y="545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358;p45">
                <a:extLst>
                  <a:ext uri="{FF2B5EF4-FFF2-40B4-BE49-F238E27FC236}">
                    <a16:creationId xmlns:a16="http://schemas.microsoft.com/office/drawing/2014/main" id="{1AE9208A-CE43-FC73-645C-18C35C2E8A2C}"/>
                  </a:ext>
                </a:extLst>
              </p:cNvPr>
              <p:cNvSpPr/>
              <p:nvPr/>
            </p:nvSpPr>
            <p:spPr>
              <a:xfrm>
                <a:off x="4310196" y="4731168"/>
                <a:ext cx="35942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45" extrusionOk="0">
                    <a:moveTo>
                      <a:pt x="0" y="1"/>
                    </a:moveTo>
                    <a:lnTo>
                      <a:pt x="0" y="545"/>
                    </a:lnTo>
                    <a:lnTo>
                      <a:pt x="528" y="545"/>
                    </a:lnTo>
                    <a:lnTo>
                      <a:pt x="52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359;p45">
                <a:extLst>
                  <a:ext uri="{FF2B5EF4-FFF2-40B4-BE49-F238E27FC236}">
                    <a16:creationId xmlns:a16="http://schemas.microsoft.com/office/drawing/2014/main" id="{B999D65D-0A4F-F5E2-EE3E-34E56DD2BB1F}"/>
                  </a:ext>
                </a:extLst>
              </p:cNvPr>
              <p:cNvSpPr/>
              <p:nvPr/>
            </p:nvSpPr>
            <p:spPr>
              <a:xfrm>
                <a:off x="4355056" y="4731168"/>
                <a:ext cx="36010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45" extrusionOk="0">
                    <a:moveTo>
                      <a:pt x="1" y="1"/>
                    </a:moveTo>
                    <a:lnTo>
                      <a:pt x="1" y="545"/>
                    </a:lnTo>
                    <a:lnTo>
                      <a:pt x="529" y="545"/>
                    </a:lnTo>
                    <a:lnTo>
                      <a:pt x="52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360;p45">
                <a:extLst>
                  <a:ext uri="{FF2B5EF4-FFF2-40B4-BE49-F238E27FC236}">
                    <a16:creationId xmlns:a16="http://schemas.microsoft.com/office/drawing/2014/main" id="{CED9AE2B-9D70-6CFB-6159-67B0BA3F74AE}"/>
                  </a:ext>
                </a:extLst>
              </p:cNvPr>
              <p:cNvSpPr/>
              <p:nvPr/>
            </p:nvSpPr>
            <p:spPr>
              <a:xfrm>
                <a:off x="4218162" y="4778342"/>
                <a:ext cx="37100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8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361;p45">
                <a:extLst>
                  <a:ext uri="{FF2B5EF4-FFF2-40B4-BE49-F238E27FC236}">
                    <a16:creationId xmlns:a16="http://schemas.microsoft.com/office/drawing/2014/main" id="{0BDA3372-81CF-013B-5B19-BC4C6DB03796}"/>
                  </a:ext>
                </a:extLst>
              </p:cNvPr>
              <p:cNvSpPr/>
              <p:nvPr/>
            </p:nvSpPr>
            <p:spPr>
              <a:xfrm>
                <a:off x="4264179" y="4778342"/>
                <a:ext cx="37100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8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362;p45">
                <a:extLst>
                  <a:ext uri="{FF2B5EF4-FFF2-40B4-BE49-F238E27FC236}">
                    <a16:creationId xmlns:a16="http://schemas.microsoft.com/office/drawing/2014/main" id="{9D8C2AF9-537C-6E70-588E-02D03B45CB99}"/>
                  </a:ext>
                </a:extLst>
              </p:cNvPr>
              <p:cNvSpPr/>
              <p:nvPr/>
            </p:nvSpPr>
            <p:spPr>
              <a:xfrm>
                <a:off x="4310196" y="4778342"/>
                <a:ext cx="35942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8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28" y="528"/>
                    </a:lnTo>
                    <a:lnTo>
                      <a:pt x="52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363;p45">
                <a:extLst>
                  <a:ext uri="{FF2B5EF4-FFF2-40B4-BE49-F238E27FC236}">
                    <a16:creationId xmlns:a16="http://schemas.microsoft.com/office/drawing/2014/main" id="{B5837EA6-14C9-FAF3-11C8-30DAC8285F6C}"/>
                  </a:ext>
                </a:extLst>
              </p:cNvPr>
              <p:cNvSpPr/>
              <p:nvPr/>
            </p:nvSpPr>
            <p:spPr>
              <a:xfrm>
                <a:off x="4355056" y="4778342"/>
                <a:ext cx="36010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28" extrusionOk="0">
                    <a:moveTo>
                      <a:pt x="1" y="0"/>
                    </a:moveTo>
                    <a:lnTo>
                      <a:pt x="1" y="528"/>
                    </a:lnTo>
                    <a:lnTo>
                      <a:pt x="529" y="528"/>
                    </a:lnTo>
                    <a:lnTo>
                      <a:pt x="5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364;p45">
                <a:extLst>
                  <a:ext uri="{FF2B5EF4-FFF2-40B4-BE49-F238E27FC236}">
                    <a16:creationId xmlns:a16="http://schemas.microsoft.com/office/drawing/2014/main" id="{E13B609B-DF79-14CB-EA1C-7EF9968D0919}"/>
                  </a:ext>
                </a:extLst>
              </p:cNvPr>
              <p:cNvSpPr/>
              <p:nvPr/>
            </p:nvSpPr>
            <p:spPr>
              <a:xfrm>
                <a:off x="4218162" y="4824359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365;p45">
                <a:extLst>
                  <a:ext uri="{FF2B5EF4-FFF2-40B4-BE49-F238E27FC236}">
                    <a16:creationId xmlns:a16="http://schemas.microsoft.com/office/drawing/2014/main" id="{BC6E7D9D-CBFE-A04F-EDBB-5F720223BCEC}"/>
                  </a:ext>
                </a:extLst>
              </p:cNvPr>
              <p:cNvSpPr/>
              <p:nvPr/>
            </p:nvSpPr>
            <p:spPr>
              <a:xfrm>
                <a:off x="4264179" y="4824359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366;p45">
                <a:extLst>
                  <a:ext uri="{FF2B5EF4-FFF2-40B4-BE49-F238E27FC236}">
                    <a16:creationId xmlns:a16="http://schemas.microsoft.com/office/drawing/2014/main" id="{9650D98D-257D-B250-5AD0-468D827B9754}"/>
                  </a:ext>
                </a:extLst>
              </p:cNvPr>
              <p:cNvSpPr/>
              <p:nvPr/>
            </p:nvSpPr>
            <p:spPr>
              <a:xfrm>
                <a:off x="4310196" y="4824359"/>
                <a:ext cx="35942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28" y="528"/>
                    </a:lnTo>
                    <a:lnTo>
                      <a:pt x="52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367;p45">
                <a:extLst>
                  <a:ext uri="{FF2B5EF4-FFF2-40B4-BE49-F238E27FC236}">
                    <a16:creationId xmlns:a16="http://schemas.microsoft.com/office/drawing/2014/main" id="{9B4F32DF-09D6-8217-E48B-F3ABE28DEF2A}"/>
                  </a:ext>
                </a:extLst>
              </p:cNvPr>
              <p:cNvSpPr/>
              <p:nvPr/>
            </p:nvSpPr>
            <p:spPr>
              <a:xfrm>
                <a:off x="4355056" y="4824359"/>
                <a:ext cx="3601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29" extrusionOk="0">
                    <a:moveTo>
                      <a:pt x="1" y="0"/>
                    </a:moveTo>
                    <a:lnTo>
                      <a:pt x="1" y="528"/>
                    </a:lnTo>
                    <a:lnTo>
                      <a:pt x="529" y="528"/>
                    </a:lnTo>
                    <a:lnTo>
                      <a:pt x="5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368;p45">
                <a:extLst>
                  <a:ext uri="{FF2B5EF4-FFF2-40B4-BE49-F238E27FC236}">
                    <a16:creationId xmlns:a16="http://schemas.microsoft.com/office/drawing/2014/main" id="{4C39E348-7A31-F273-5A7A-74E6DC38C74C}"/>
                  </a:ext>
                </a:extLst>
              </p:cNvPr>
              <p:cNvSpPr/>
              <p:nvPr/>
            </p:nvSpPr>
            <p:spPr>
              <a:xfrm>
                <a:off x="4218162" y="4870376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369;p45">
                <a:extLst>
                  <a:ext uri="{FF2B5EF4-FFF2-40B4-BE49-F238E27FC236}">
                    <a16:creationId xmlns:a16="http://schemas.microsoft.com/office/drawing/2014/main" id="{A5D0055B-9420-5756-F089-678D757A6E52}"/>
                  </a:ext>
                </a:extLst>
              </p:cNvPr>
              <p:cNvSpPr/>
              <p:nvPr/>
            </p:nvSpPr>
            <p:spPr>
              <a:xfrm>
                <a:off x="4264179" y="4870376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370;p45">
                <a:extLst>
                  <a:ext uri="{FF2B5EF4-FFF2-40B4-BE49-F238E27FC236}">
                    <a16:creationId xmlns:a16="http://schemas.microsoft.com/office/drawing/2014/main" id="{7AD99BAD-1C1B-0B6B-F315-5EEFEAF6A4CC}"/>
                  </a:ext>
                </a:extLst>
              </p:cNvPr>
              <p:cNvSpPr/>
              <p:nvPr/>
            </p:nvSpPr>
            <p:spPr>
              <a:xfrm>
                <a:off x="4310196" y="4870376"/>
                <a:ext cx="35942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28" y="528"/>
                    </a:lnTo>
                    <a:lnTo>
                      <a:pt x="52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371;p45">
                <a:extLst>
                  <a:ext uri="{FF2B5EF4-FFF2-40B4-BE49-F238E27FC236}">
                    <a16:creationId xmlns:a16="http://schemas.microsoft.com/office/drawing/2014/main" id="{17DD16EF-BE11-6603-7855-50C4C6588DE6}"/>
                  </a:ext>
                </a:extLst>
              </p:cNvPr>
              <p:cNvSpPr/>
              <p:nvPr/>
            </p:nvSpPr>
            <p:spPr>
              <a:xfrm>
                <a:off x="4355056" y="4870376"/>
                <a:ext cx="3601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29" extrusionOk="0">
                    <a:moveTo>
                      <a:pt x="1" y="0"/>
                    </a:moveTo>
                    <a:lnTo>
                      <a:pt x="1" y="528"/>
                    </a:lnTo>
                    <a:lnTo>
                      <a:pt x="529" y="528"/>
                    </a:lnTo>
                    <a:lnTo>
                      <a:pt x="5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372;p45">
                <a:extLst>
                  <a:ext uri="{FF2B5EF4-FFF2-40B4-BE49-F238E27FC236}">
                    <a16:creationId xmlns:a16="http://schemas.microsoft.com/office/drawing/2014/main" id="{AC9873D7-E818-CD7F-B70E-8C879CA8ABAF}"/>
                  </a:ext>
                </a:extLst>
              </p:cNvPr>
              <p:cNvSpPr/>
              <p:nvPr/>
            </p:nvSpPr>
            <p:spPr>
              <a:xfrm>
                <a:off x="4218162" y="4731168"/>
                <a:ext cx="172904" cy="121305"/>
              </a:xfrm>
              <a:custGeom>
                <a:avLst/>
                <a:gdLst/>
                <a:ahLst/>
                <a:cxnLst/>
                <a:rect l="l" t="t" r="r" b="b"/>
                <a:pathLst>
                  <a:path w="2540" h="1782" extrusionOk="0">
                    <a:moveTo>
                      <a:pt x="0" y="1"/>
                    </a:moveTo>
                    <a:lnTo>
                      <a:pt x="2540" y="1782"/>
                    </a:lnTo>
                    <a:lnTo>
                      <a:pt x="2540" y="1369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rgbClr val="FFFFFF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373;p45">
                <a:extLst>
                  <a:ext uri="{FF2B5EF4-FFF2-40B4-BE49-F238E27FC236}">
                    <a16:creationId xmlns:a16="http://schemas.microsoft.com/office/drawing/2014/main" id="{1AEB64DB-96CE-E439-1120-8CA9A32923D4}"/>
                  </a:ext>
                </a:extLst>
              </p:cNvPr>
              <p:cNvSpPr/>
              <p:nvPr/>
            </p:nvSpPr>
            <p:spPr>
              <a:xfrm>
                <a:off x="4218162" y="4778342"/>
                <a:ext cx="172904" cy="129134"/>
              </a:xfrm>
              <a:custGeom>
                <a:avLst/>
                <a:gdLst/>
                <a:ahLst/>
                <a:cxnLst/>
                <a:rect l="l" t="t" r="r" b="b"/>
                <a:pathLst>
                  <a:path w="2540" h="1897" extrusionOk="0">
                    <a:moveTo>
                      <a:pt x="0" y="0"/>
                    </a:moveTo>
                    <a:lnTo>
                      <a:pt x="0" y="874"/>
                    </a:lnTo>
                    <a:lnTo>
                      <a:pt x="1352" y="1897"/>
                    </a:lnTo>
                    <a:lnTo>
                      <a:pt x="2540" y="189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" name="Google Shape;1374;p45">
              <a:extLst>
                <a:ext uri="{FF2B5EF4-FFF2-40B4-BE49-F238E27FC236}">
                  <a16:creationId xmlns:a16="http://schemas.microsoft.com/office/drawing/2014/main" id="{8D158F78-7247-558F-4282-7DEEBBEA5A43}"/>
                </a:ext>
              </a:extLst>
            </p:cNvPr>
            <p:cNvGrpSpPr/>
            <p:nvPr/>
          </p:nvGrpSpPr>
          <p:grpSpPr>
            <a:xfrm flipH="1">
              <a:off x="1673131" y="4551518"/>
              <a:ext cx="172904" cy="176308"/>
              <a:chOff x="4218162" y="4731168"/>
              <a:chExt cx="172904" cy="176308"/>
            </a:xfrm>
          </p:grpSpPr>
          <p:sp>
            <p:nvSpPr>
              <p:cNvPr id="93" name="Google Shape;1375;p45">
                <a:extLst>
                  <a:ext uri="{FF2B5EF4-FFF2-40B4-BE49-F238E27FC236}">
                    <a16:creationId xmlns:a16="http://schemas.microsoft.com/office/drawing/2014/main" id="{8B411A8C-2C7F-F383-1D85-10A6AE39DF70}"/>
                  </a:ext>
                </a:extLst>
              </p:cNvPr>
              <p:cNvSpPr/>
              <p:nvPr/>
            </p:nvSpPr>
            <p:spPr>
              <a:xfrm>
                <a:off x="4218162" y="4731168"/>
                <a:ext cx="37100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45" extrusionOk="0">
                    <a:moveTo>
                      <a:pt x="0" y="1"/>
                    </a:moveTo>
                    <a:lnTo>
                      <a:pt x="0" y="545"/>
                    </a:lnTo>
                    <a:lnTo>
                      <a:pt x="544" y="545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1376;p45">
                <a:extLst>
                  <a:ext uri="{FF2B5EF4-FFF2-40B4-BE49-F238E27FC236}">
                    <a16:creationId xmlns:a16="http://schemas.microsoft.com/office/drawing/2014/main" id="{17CD99DC-5110-A04D-6D37-DD216DE36899}"/>
                  </a:ext>
                </a:extLst>
              </p:cNvPr>
              <p:cNvSpPr/>
              <p:nvPr/>
            </p:nvSpPr>
            <p:spPr>
              <a:xfrm>
                <a:off x="4264179" y="4731168"/>
                <a:ext cx="37100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45" extrusionOk="0">
                    <a:moveTo>
                      <a:pt x="0" y="1"/>
                    </a:moveTo>
                    <a:lnTo>
                      <a:pt x="0" y="545"/>
                    </a:lnTo>
                    <a:lnTo>
                      <a:pt x="544" y="545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1377;p45">
                <a:extLst>
                  <a:ext uri="{FF2B5EF4-FFF2-40B4-BE49-F238E27FC236}">
                    <a16:creationId xmlns:a16="http://schemas.microsoft.com/office/drawing/2014/main" id="{C274E824-73CC-46DB-B036-E44B1A32B838}"/>
                  </a:ext>
                </a:extLst>
              </p:cNvPr>
              <p:cNvSpPr/>
              <p:nvPr/>
            </p:nvSpPr>
            <p:spPr>
              <a:xfrm>
                <a:off x="4310196" y="4731168"/>
                <a:ext cx="35942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45" extrusionOk="0">
                    <a:moveTo>
                      <a:pt x="0" y="1"/>
                    </a:moveTo>
                    <a:lnTo>
                      <a:pt x="0" y="545"/>
                    </a:lnTo>
                    <a:lnTo>
                      <a:pt x="528" y="545"/>
                    </a:lnTo>
                    <a:lnTo>
                      <a:pt x="52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1378;p45">
                <a:extLst>
                  <a:ext uri="{FF2B5EF4-FFF2-40B4-BE49-F238E27FC236}">
                    <a16:creationId xmlns:a16="http://schemas.microsoft.com/office/drawing/2014/main" id="{DE2DE7C1-ED3A-F344-6296-6F23D4CB2E39}"/>
                  </a:ext>
                </a:extLst>
              </p:cNvPr>
              <p:cNvSpPr/>
              <p:nvPr/>
            </p:nvSpPr>
            <p:spPr>
              <a:xfrm>
                <a:off x="4355056" y="4731168"/>
                <a:ext cx="36010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45" extrusionOk="0">
                    <a:moveTo>
                      <a:pt x="1" y="1"/>
                    </a:moveTo>
                    <a:lnTo>
                      <a:pt x="1" y="545"/>
                    </a:lnTo>
                    <a:lnTo>
                      <a:pt x="529" y="545"/>
                    </a:lnTo>
                    <a:lnTo>
                      <a:pt x="52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1379;p45">
                <a:extLst>
                  <a:ext uri="{FF2B5EF4-FFF2-40B4-BE49-F238E27FC236}">
                    <a16:creationId xmlns:a16="http://schemas.microsoft.com/office/drawing/2014/main" id="{3159A877-E519-2283-9119-92FB3C857C8F}"/>
                  </a:ext>
                </a:extLst>
              </p:cNvPr>
              <p:cNvSpPr/>
              <p:nvPr/>
            </p:nvSpPr>
            <p:spPr>
              <a:xfrm>
                <a:off x="4218162" y="4778342"/>
                <a:ext cx="37100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8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1380;p45">
                <a:extLst>
                  <a:ext uri="{FF2B5EF4-FFF2-40B4-BE49-F238E27FC236}">
                    <a16:creationId xmlns:a16="http://schemas.microsoft.com/office/drawing/2014/main" id="{7AC76F74-8A1B-0664-D0BE-734CCB52101D}"/>
                  </a:ext>
                </a:extLst>
              </p:cNvPr>
              <p:cNvSpPr/>
              <p:nvPr/>
            </p:nvSpPr>
            <p:spPr>
              <a:xfrm>
                <a:off x="4264179" y="4778342"/>
                <a:ext cx="37100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8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1381;p45">
                <a:extLst>
                  <a:ext uri="{FF2B5EF4-FFF2-40B4-BE49-F238E27FC236}">
                    <a16:creationId xmlns:a16="http://schemas.microsoft.com/office/drawing/2014/main" id="{84231B15-50FF-F79E-802F-CD633F3F6F58}"/>
                  </a:ext>
                </a:extLst>
              </p:cNvPr>
              <p:cNvSpPr/>
              <p:nvPr/>
            </p:nvSpPr>
            <p:spPr>
              <a:xfrm>
                <a:off x="4310196" y="4778342"/>
                <a:ext cx="35942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8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28" y="528"/>
                    </a:lnTo>
                    <a:lnTo>
                      <a:pt x="52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382;p45">
                <a:extLst>
                  <a:ext uri="{FF2B5EF4-FFF2-40B4-BE49-F238E27FC236}">
                    <a16:creationId xmlns:a16="http://schemas.microsoft.com/office/drawing/2014/main" id="{725348EB-4607-E110-A44B-53CFA6893C01}"/>
                  </a:ext>
                </a:extLst>
              </p:cNvPr>
              <p:cNvSpPr/>
              <p:nvPr/>
            </p:nvSpPr>
            <p:spPr>
              <a:xfrm>
                <a:off x="4355056" y="4778342"/>
                <a:ext cx="36010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28" extrusionOk="0">
                    <a:moveTo>
                      <a:pt x="1" y="0"/>
                    </a:moveTo>
                    <a:lnTo>
                      <a:pt x="1" y="528"/>
                    </a:lnTo>
                    <a:lnTo>
                      <a:pt x="529" y="528"/>
                    </a:lnTo>
                    <a:lnTo>
                      <a:pt x="5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383;p45">
                <a:extLst>
                  <a:ext uri="{FF2B5EF4-FFF2-40B4-BE49-F238E27FC236}">
                    <a16:creationId xmlns:a16="http://schemas.microsoft.com/office/drawing/2014/main" id="{C252C62B-CA27-5599-07D9-9E0F781CF5D8}"/>
                  </a:ext>
                </a:extLst>
              </p:cNvPr>
              <p:cNvSpPr/>
              <p:nvPr/>
            </p:nvSpPr>
            <p:spPr>
              <a:xfrm>
                <a:off x="4218162" y="4824359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384;p45">
                <a:extLst>
                  <a:ext uri="{FF2B5EF4-FFF2-40B4-BE49-F238E27FC236}">
                    <a16:creationId xmlns:a16="http://schemas.microsoft.com/office/drawing/2014/main" id="{2A6CC381-9E27-4823-8F41-9F0230CEAE6B}"/>
                  </a:ext>
                </a:extLst>
              </p:cNvPr>
              <p:cNvSpPr/>
              <p:nvPr/>
            </p:nvSpPr>
            <p:spPr>
              <a:xfrm>
                <a:off x="4264179" y="4824359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385;p45">
                <a:extLst>
                  <a:ext uri="{FF2B5EF4-FFF2-40B4-BE49-F238E27FC236}">
                    <a16:creationId xmlns:a16="http://schemas.microsoft.com/office/drawing/2014/main" id="{9B2C0B01-798B-7E10-6224-3BD701048E37}"/>
                  </a:ext>
                </a:extLst>
              </p:cNvPr>
              <p:cNvSpPr/>
              <p:nvPr/>
            </p:nvSpPr>
            <p:spPr>
              <a:xfrm>
                <a:off x="4310196" y="4824359"/>
                <a:ext cx="35942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28" y="528"/>
                    </a:lnTo>
                    <a:lnTo>
                      <a:pt x="52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386;p45">
                <a:extLst>
                  <a:ext uri="{FF2B5EF4-FFF2-40B4-BE49-F238E27FC236}">
                    <a16:creationId xmlns:a16="http://schemas.microsoft.com/office/drawing/2014/main" id="{AD561EEA-A0EA-E530-B165-791504758349}"/>
                  </a:ext>
                </a:extLst>
              </p:cNvPr>
              <p:cNvSpPr/>
              <p:nvPr/>
            </p:nvSpPr>
            <p:spPr>
              <a:xfrm>
                <a:off x="4355056" y="4824359"/>
                <a:ext cx="3601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29" extrusionOk="0">
                    <a:moveTo>
                      <a:pt x="1" y="0"/>
                    </a:moveTo>
                    <a:lnTo>
                      <a:pt x="1" y="528"/>
                    </a:lnTo>
                    <a:lnTo>
                      <a:pt x="529" y="528"/>
                    </a:lnTo>
                    <a:lnTo>
                      <a:pt x="5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387;p45">
                <a:extLst>
                  <a:ext uri="{FF2B5EF4-FFF2-40B4-BE49-F238E27FC236}">
                    <a16:creationId xmlns:a16="http://schemas.microsoft.com/office/drawing/2014/main" id="{E6FB2C67-E4D6-F6AD-B7B2-8452295148FF}"/>
                  </a:ext>
                </a:extLst>
              </p:cNvPr>
              <p:cNvSpPr/>
              <p:nvPr/>
            </p:nvSpPr>
            <p:spPr>
              <a:xfrm>
                <a:off x="4218162" y="4870376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388;p45">
                <a:extLst>
                  <a:ext uri="{FF2B5EF4-FFF2-40B4-BE49-F238E27FC236}">
                    <a16:creationId xmlns:a16="http://schemas.microsoft.com/office/drawing/2014/main" id="{5F9716E2-8BA1-5B97-FC47-F4B028D790E1}"/>
                  </a:ext>
                </a:extLst>
              </p:cNvPr>
              <p:cNvSpPr/>
              <p:nvPr/>
            </p:nvSpPr>
            <p:spPr>
              <a:xfrm>
                <a:off x="4264179" y="4870376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389;p45">
                <a:extLst>
                  <a:ext uri="{FF2B5EF4-FFF2-40B4-BE49-F238E27FC236}">
                    <a16:creationId xmlns:a16="http://schemas.microsoft.com/office/drawing/2014/main" id="{01B596E8-7F01-3E7F-6EC9-5F83AA3EF9D2}"/>
                  </a:ext>
                </a:extLst>
              </p:cNvPr>
              <p:cNvSpPr/>
              <p:nvPr/>
            </p:nvSpPr>
            <p:spPr>
              <a:xfrm>
                <a:off x="4310196" y="4870376"/>
                <a:ext cx="35942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28" y="528"/>
                    </a:lnTo>
                    <a:lnTo>
                      <a:pt x="52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390;p45">
                <a:extLst>
                  <a:ext uri="{FF2B5EF4-FFF2-40B4-BE49-F238E27FC236}">
                    <a16:creationId xmlns:a16="http://schemas.microsoft.com/office/drawing/2014/main" id="{2FEB6336-A783-C58E-D6B2-B4A4E6F5FF98}"/>
                  </a:ext>
                </a:extLst>
              </p:cNvPr>
              <p:cNvSpPr/>
              <p:nvPr/>
            </p:nvSpPr>
            <p:spPr>
              <a:xfrm>
                <a:off x="4355056" y="4870376"/>
                <a:ext cx="3601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29" extrusionOk="0">
                    <a:moveTo>
                      <a:pt x="1" y="0"/>
                    </a:moveTo>
                    <a:lnTo>
                      <a:pt x="1" y="528"/>
                    </a:lnTo>
                    <a:lnTo>
                      <a:pt x="529" y="528"/>
                    </a:lnTo>
                    <a:lnTo>
                      <a:pt x="5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391;p45">
                <a:extLst>
                  <a:ext uri="{FF2B5EF4-FFF2-40B4-BE49-F238E27FC236}">
                    <a16:creationId xmlns:a16="http://schemas.microsoft.com/office/drawing/2014/main" id="{E1A5E3D3-C4D1-0ACA-B198-9EF12E0B7CDC}"/>
                  </a:ext>
                </a:extLst>
              </p:cNvPr>
              <p:cNvSpPr/>
              <p:nvPr/>
            </p:nvSpPr>
            <p:spPr>
              <a:xfrm>
                <a:off x="4218162" y="4731168"/>
                <a:ext cx="172904" cy="121305"/>
              </a:xfrm>
              <a:custGeom>
                <a:avLst/>
                <a:gdLst/>
                <a:ahLst/>
                <a:cxnLst/>
                <a:rect l="l" t="t" r="r" b="b"/>
                <a:pathLst>
                  <a:path w="2540" h="1782" extrusionOk="0">
                    <a:moveTo>
                      <a:pt x="0" y="1"/>
                    </a:moveTo>
                    <a:lnTo>
                      <a:pt x="2540" y="1782"/>
                    </a:lnTo>
                    <a:lnTo>
                      <a:pt x="2540" y="1369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rgbClr val="FFFFFF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392;p45">
                <a:extLst>
                  <a:ext uri="{FF2B5EF4-FFF2-40B4-BE49-F238E27FC236}">
                    <a16:creationId xmlns:a16="http://schemas.microsoft.com/office/drawing/2014/main" id="{6B2A49B4-CAF3-2ED4-2193-1B7F64A80AFB}"/>
                  </a:ext>
                </a:extLst>
              </p:cNvPr>
              <p:cNvSpPr/>
              <p:nvPr/>
            </p:nvSpPr>
            <p:spPr>
              <a:xfrm>
                <a:off x="4218162" y="4778342"/>
                <a:ext cx="172904" cy="129134"/>
              </a:xfrm>
              <a:custGeom>
                <a:avLst/>
                <a:gdLst/>
                <a:ahLst/>
                <a:cxnLst/>
                <a:rect l="l" t="t" r="r" b="b"/>
                <a:pathLst>
                  <a:path w="2540" h="1897" extrusionOk="0">
                    <a:moveTo>
                      <a:pt x="0" y="0"/>
                    </a:moveTo>
                    <a:lnTo>
                      <a:pt x="0" y="874"/>
                    </a:lnTo>
                    <a:lnTo>
                      <a:pt x="1352" y="1897"/>
                    </a:lnTo>
                    <a:lnTo>
                      <a:pt x="2540" y="189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" name="Google Shape;1393;p45">
              <a:extLst>
                <a:ext uri="{FF2B5EF4-FFF2-40B4-BE49-F238E27FC236}">
                  <a16:creationId xmlns:a16="http://schemas.microsoft.com/office/drawing/2014/main" id="{07666F9A-3B4C-3859-265C-5596C46A15AC}"/>
                </a:ext>
              </a:extLst>
            </p:cNvPr>
            <p:cNvGrpSpPr/>
            <p:nvPr/>
          </p:nvGrpSpPr>
          <p:grpSpPr>
            <a:xfrm flipH="1">
              <a:off x="1907756" y="4551518"/>
              <a:ext cx="172904" cy="176308"/>
              <a:chOff x="4218162" y="4731168"/>
              <a:chExt cx="172904" cy="176308"/>
            </a:xfrm>
          </p:grpSpPr>
          <p:sp>
            <p:nvSpPr>
              <p:cNvPr id="75" name="Google Shape;1394;p45">
                <a:extLst>
                  <a:ext uri="{FF2B5EF4-FFF2-40B4-BE49-F238E27FC236}">
                    <a16:creationId xmlns:a16="http://schemas.microsoft.com/office/drawing/2014/main" id="{69F906A3-2077-66E0-A87A-63561B91DE6D}"/>
                  </a:ext>
                </a:extLst>
              </p:cNvPr>
              <p:cNvSpPr/>
              <p:nvPr/>
            </p:nvSpPr>
            <p:spPr>
              <a:xfrm>
                <a:off x="4218162" y="4731168"/>
                <a:ext cx="37100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45" extrusionOk="0">
                    <a:moveTo>
                      <a:pt x="0" y="1"/>
                    </a:moveTo>
                    <a:lnTo>
                      <a:pt x="0" y="545"/>
                    </a:lnTo>
                    <a:lnTo>
                      <a:pt x="544" y="545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1395;p45">
                <a:extLst>
                  <a:ext uri="{FF2B5EF4-FFF2-40B4-BE49-F238E27FC236}">
                    <a16:creationId xmlns:a16="http://schemas.microsoft.com/office/drawing/2014/main" id="{0F71E7F9-DC92-29F2-6A14-6D33C40E4C66}"/>
                  </a:ext>
                </a:extLst>
              </p:cNvPr>
              <p:cNvSpPr/>
              <p:nvPr/>
            </p:nvSpPr>
            <p:spPr>
              <a:xfrm>
                <a:off x="4264179" y="4731168"/>
                <a:ext cx="37100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45" extrusionOk="0">
                    <a:moveTo>
                      <a:pt x="0" y="1"/>
                    </a:moveTo>
                    <a:lnTo>
                      <a:pt x="0" y="545"/>
                    </a:lnTo>
                    <a:lnTo>
                      <a:pt x="544" y="545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1396;p45">
                <a:extLst>
                  <a:ext uri="{FF2B5EF4-FFF2-40B4-BE49-F238E27FC236}">
                    <a16:creationId xmlns:a16="http://schemas.microsoft.com/office/drawing/2014/main" id="{D8BDB7A0-E0B4-1D62-4088-66C80D828D9D}"/>
                  </a:ext>
                </a:extLst>
              </p:cNvPr>
              <p:cNvSpPr/>
              <p:nvPr/>
            </p:nvSpPr>
            <p:spPr>
              <a:xfrm>
                <a:off x="4310196" y="4731168"/>
                <a:ext cx="35942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45" extrusionOk="0">
                    <a:moveTo>
                      <a:pt x="0" y="1"/>
                    </a:moveTo>
                    <a:lnTo>
                      <a:pt x="0" y="545"/>
                    </a:lnTo>
                    <a:lnTo>
                      <a:pt x="528" y="545"/>
                    </a:lnTo>
                    <a:lnTo>
                      <a:pt x="52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1397;p45">
                <a:extLst>
                  <a:ext uri="{FF2B5EF4-FFF2-40B4-BE49-F238E27FC236}">
                    <a16:creationId xmlns:a16="http://schemas.microsoft.com/office/drawing/2014/main" id="{058283B6-D598-2C65-175F-1004E472E678}"/>
                  </a:ext>
                </a:extLst>
              </p:cNvPr>
              <p:cNvSpPr/>
              <p:nvPr/>
            </p:nvSpPr>
            <p:spPr>
              <a:xfrm>
                <a:off x="4355056" y="4731168"/>
                <a:ext cx="36010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45" extrusionOk="0">
                    <a:moveTo>
                      <a:pt x="1" y="1"/>
                    </a:moveTo>
                    <a:lnTo>
                      <a:pt x="1" y="545"/>
                    </a:lnTo>
                    <a:lnTo>
                      <a:pt x="529" y="545"/>
                    </a:lnTo>
                    <a:lnTo>
                      <a:pt x="52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1398;p45">
                <a:extLst>
                  <a:ext uri="{FF2B5EF4-FFF2-40B4-BE49-F238E27FC236}">
                    <a16:creationId xmlns:a16="http://schemas.microsoft.com/office/drawing/2014/main" id="{04F568ED-A440-C122-239E-2808101EB462}"/>
                  </a:ext>
                </a:extLst>
              </p:cNvPr>
              <p:cNvSpPr/>
              <p:nvPr/>
            </p:nvSpPr>
            <p:spPr>
              <a:xfrm>
                <a:off x="4218162" y="4778342"/>
                <a:ext cx="37100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8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1399;p45">
                <a:extLst>
                  <a:ext uri="{FF2B5EF4-FFF2-40B4-BE49-F238E27FC236}">
                    <a16:creationId xmlns:a16="http://schemas.microsoft.com/office/drawing/2014/main" id="{45E4322A-C4EA-E3D2-8587-FE8B01F543ED}"/>
                  </a:ext>
                </a:extLst>
              </p:cNvPr>
              <p:cNvSpPr/>
              <p:nvPr/>
            </p:nvSpPr>
            <p:spPr>
              <a:xfrm>
                <a:off x="4264179" y="4778342"/>
                <a:ext cx="37100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8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1400;p45">
                <a:extLst>
                  <a:ext uri="{FF2B5EF4-FFF2-40B4-BE49-F238E27FC236}">
                    <a16:creationId xmlns:a16="http://schemas.microsoft.com/office/drawing/2014/main" id="{43E5E17B-2C8F-B79C-1718-FF35A2D267E7}"/>
                  </a:ext>
                </a:extLst>
              </p:cNvPr>
              <p:cNvSpPr/>
              <p:nvPr/>
            </p:nvSpPr>
            <p:spPr>
              <a:xfrm>
                <a:off x="4310196" y="4778342"/>
                <a:ext cx="35942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8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28" y="528"/>
                    </a:lnTo>
                    <a:lnTo>
                      <a:pt x="52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1401;p45">
                <a:extLst>
                  <a:ext uri="{FF2B5EF4-FFF2-40B4-BE49-F238E27FC236}">
                    <a16:creationId xmlns:a16="http://schemas.microsoft.com/office/drawing/2014/main" id="{1E95EE56-C4D2-A835-2FE8-6A532D54C3FB}"/>
                  </a:ext>
                </a:extLst>
              </p:cNvPr>
              <p:cNvSpPr/>
              <p:nvPr/>
            </p:nvSpPr>
            <p:spPr>
              <a:xfrm>
                <a:off x="4355056" y="4778342"/>
                <a:ext cx="36010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28" extrusionOk="0">
                    <a:moveTo>
                      <a:pt x="1" y="0"/>
                    </a:moveTo>
                    <a:lnTo>
                      <a:pt x="1" y="528"/>
                    </a:lnTo>
                    <a:lnTo>
                      <a:pt x="529" y="528"/>
                    </a:lnTo>
                    <a:lnTo>
                      <a:pt x="5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1402;p45">
                <a:extLst>
                  <a:ext uri="{FF2B5EF4-FFF2-40B4-BE49-F238E27FC236}">
                    <a16:creationId xmlns:a16="http://schemas.microsoft.com/office/drawing/2014/main" id="{7BEC362B-25D4-3D1D-C59E-97136BF54A6A}"/>
                  </a:ext>
                </a:extLst>
              </p:cNvPr>
              <p:cNvSpPr/>
              <p:nvPr/>
            </p:nvSpPr>
            <p:spPr>
              <a:xfrm>
                <a:off x="4218162" y="4824359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1403;p45">
                <a:extLst>
                  <a:ext uri="{FF2B5EF4-FFF2-40B4-BE49-F238E27FC236}">
                    <a16:creationId xmlns:a16="http://schemas.microsoft.com/office/drawing/2014/main" id="{ADEC9604-514C-029E-5890-06A8908EA96F}"/>
                  </a:ext>
                </a:extLst>
              </p:cNvPr>
              <p:cNvSpPr/>
              <p:nvPr/>
            </p:nvSpPr>
            <p:spPr>
              <a:xfrm>
                <a:off x="4264179" y="4824359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1404;p45">
                <a:extLst>
                  <a:ext uri="{FF2B5EF4-FFF2-40B4-BE49-F238E27FC236}">
                    <a16:creationId xmlns:a16="http://schemas.microsoft.com/office/drawing/2014/main" id="{3A4F9285-33EF-25AF-F932-6AF1E7F40382}"/>
                  </a:ext>
                </a:extLst>
              </p:cNvPr>
              <p:cNvSpPr/>
              <p:nvPr/>
            </p:nvSpPr>
            <p:spPr>
              <a:xfrm>
                <a:off x="4310196" y="4824359"/>
                <a:ext cx="35942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28" y="528"/>
                    </a:lnTo>
                    <a:lnTo>
                      <a:pt x="52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1405;p45">
                <a:extLst>
                  <a:ext uri="{FF2B5EF4-FFF2-40B4-BE49-F238E27FC236}">
                    <a16:creationId xmlns:a16="http://schemas.microsoft.com/office/drawing/2014/main" id="{65ACA982-3F5D-306E-E77E-8773CA1AE989}"/>
                  </a:ext>
                </a:extLst>
              </p:cNvPr>
              <p:cNvSpPr/>
              <p:nvPr/>
            </p:nvSpPr>
            <p:spPr>
              <a:xfrm>
                <a:off x="4355056" y="4824359"/>
                <a:ext cx="3601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29" extrusionOk="0">
                    <a:moveTo>
                      <a:pt x="1" y="0"/>
                    </a:moveTo>
                    <a:lnTo>
                      <a:pt x="1" y="528"/>
                    </a:lnTo>
                    <a:lnTo>
                      <a:pt x="529" y="528"/>
                    </a:lnTo>
                    <a:lnTo>
                      <a:pt x="5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1406;p45">
                <a:extLst>
                  <a:ext uri="{FF2B5EF4-FFF2-40B4-BE49-F238E27FC236}">
                    <a16:creationId xmlns:a16="http://schemas.microsoft.com/office/drawing/2014/main" id="{F84C0B06-7900-4647-8C5C-FB757FCCB861}"/>
                  </a:ext>
                </a:extLst>
              </p:cNvPr>
              <p:cNvSpPr/>
              <p:nvPr/>
            </p:nvSpPr>
            <p:spPr>
              <a:xfrm>
                <a:off x="4218162" y="4870376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1407;p45">
                <a:extLst>
                  <a:ext uri="{FF2B5EF4-FFF2-40B4-BE49-F238E27FC236}">
                    <a16:creationId xmlns:a16="http://schemas.microsoft.com/office/drawing/2014/main" id="{19BFDFB4-5390-6E35-7D77-5B12451C2DD8}"/>
                  </a:ext>
                </a:extLst>
              </p:cNvPr>
              <p:cNvSpPr/>
              <p:nvPr/>
            </p:nvSpPr>
            <p:spPr>
              <a:xfrm>
                <a:off x="4264179" y="4870376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1408;p45">
                <a:extLst>
                  <a:ext uri="{FF2B5EF4-FFF2-40B4-BE49-F238E27FC236}">
                    <a16:creationId xmlns:a16="http://schemas.microsoft.com/office/drawing/2014/main" id="{30723020-26B2-30A6-CA9A-EC125AE5ED03}"/>
                  </a:ext>
                </a:extLst>
              </p:cNvPr>
              <p:cNvSpPr/>
              <p:nvPr/>
            </p:nvSpPr>
            <p:spPr>
              <a:xfrm>
                <a:off x="4310196" y="4870376"/>
                <a:ext cx="35942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28" y="528"/>
                    </a:lnTo>
                    <a:lnTo>
                      <a:pt x="52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1409;p45">
                <a:extLst>
                  <a:ext uri="{FF2B5EF4-FFF2-40B4-BE49-F238E27FC236}">
                    <a16:creationId xmlns:a16="http://schemas.microsoft.com/office/drawing/2014/main" id="{D9DB6432-C7DD-C3E5-93B0-0066838F143C}"/>
                  </a:ext>
                </a:extLst>
              </p:cNvPr>
              <p:cNvSpPr/>
              <p:nvPr/>
            </p:nvSpPr>
            <p:spPr>
              <a:xfrm>
                <a:off x="4355056" y="4870376"/>
                <a:ext cx="3601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29" extrusionOk="0">
                    <a:moveTo>
                      <a:pt x="1" y="0"/>
                    </a:moveTo>
                    <a:lnTo>
                      <a:pt x="1" y="528"/>
                    </a:lnTo>
                    <a:lnTo>
                      <a:pt x="529" y="528"/>
                    </a:lnTo>
                    <a:lnTo>
                      <a:pt x="5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1410;p45">
                <a:extLst>
                  <a:ext uri="{FF2B5EF4-FFF2-40B4-BE49-F238E27FC236}">
                    <a16:creationId xmlns:a16="http://schemas.microsoft.com/office/drawing/2014/main" id="{CDA3F657-4AE3-C598-9F55-12D901E807DC}"/>
                  </a:ext>
                </a:extLst>
              </p:cNvPr>
              <p:cNvSpPr/>
              <p:nvPr/>
            </p:nvSpPr>
            <p:spPr>
              <a:xfrm>
                <a:off x="4218162" y="4731168"/>
                <a:ext cx="172904" cy="121305"/>
              </a:xfrm>
              <a:custGeom>
                <a:avLst/>
                <a:gdLst/>
                <a:ahLst/>
                <a:cxnLst/>
                <a:rect l="l" t="t" r="r" b="b"/>
                <a:pathLst>
                  <a:path w="2540" h="1782" extrusionOk="0">
                    <a:moveTo>
                      <a:pt x="0" y="1"/>
                    </a:moveTo>
                    <a:lnTo>
                      <a:pt x="2540" y="1782"/>
                    </a:lnTo>
                    <a:lnTo>
                      <a:pt x="2540" y="1369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rgbClr val="FFFFFF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1411;p45">
                <a:extLst>
                  <a:ext uri="{FF2B5EF4-FFF2-40B4-BE49-F238E27FC236}">
                    <a16:creationId xmlns:a16="http://schemas.microsoft.com/office/drawing/2014/main" id="{AFB28312-0314-BB86-3997-A8B9B333D850}"/>
                  </a:ext>
                </a:extLst>
              </p:cNvPr>
              <p:cNvSpPr/>
              <p:nvPr/>
            </p:nvSpPr>
            <p:spPr>
              <a:xfrm>
                <a:off x="4218162" y="4778342"/>
                <a:ext cx="172904" cy="129134"/>
              </a:xfrm>
              <a:custGeom>
                <a:avLst/>
                <a:gdLst/>
                <a:ahLst/>
                <a:cxnLst/>
                <a:rect l="l" t="t" r="r" b="b"/>
                <a:pathLst>
                  <a:path w="2540" h="1897" extrusionOk="0">
                    <a:moveTo>
                      <a:pt x="0" y="0"/>
                    </a:moveTo>
                    <a:lnTo>
                      <a:pt x="0" y="874"/>
                    </a:lnTo>
                    <a:lnTo>
                      <a:pt x="1352" y="1897"/>
                    </a:lnTo>
                    <a:lnTo>
                      <a:pt x="2540" y="189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" name="Google Shape;1412;p45">
              <a:extLst>
                <a:ext uri="{FF2B5EF4-FFF2-40B4-BE49-F238E27FC236}">
                  <a16:creationId xmlns:a16="http://schemas.microsoft.com/office/drawing/2014/main" id="{8F82B735-1DD4-AC17-D63B-FD5B08A6A3E2}"/>
                </a:ext>
              </a:extLst>
            </p:cNvPr>
            <p:cNvGrpSpPr/>
            <p:nvPr/>
          </p:nvGrpSpPr>
          <p:grpSpPr>
            <a:xfrm flipH="1">
              <a:off x="2142381" y="4551518"/>
              <a:ext cx="172904" cy="176308"/>
              <a:chOff x="4218162" y="4731168"/>
              <a:chExt cx="172904" cy="176308"/>
            </a:xfrm>
          </p:grpSpPr>
          <p:sp>
            <p:nvSpPr>
              <p:cNvPr id="57" name="Google Shape;1413;p45">
                <a:extLst>
                  <a:ext uri="{FF2B5EF4-FFF2-40B4-BE49-F238E27FC236}">
                    <a16:creationId xmlns:a16="http://schemas.microsoft.com/office/drawing/2014/main" id="{EFE95E9E-63E9-446D-22A7-10F6C44773AA}"/>
                  </a:ext>
                </a:extLst>
              </p:cNvPr>
              <p:cNvSpPr/>
              <p:nvPr/>
            </p:nvSpPr>
            <p:spPr>
              <a:xfrm>
                <a:off x="4218162" y="4731168"/>
                <a:ext cx="37100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45" extrusionOk="0">
                    <a:moveTo>
                      <a:pt x="0" y="1"/>
                    </a:moveTo>
                    <a:lnTo>
                      <a:pt x="0" y="545"/>
                    </a:lnTo>
                    <a:lnTo>
                      <a:pt x="544" y="545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1414;p45">
                <a:extLst>
                  <a:ext uri="{FF2B5EF4-FFF2-40B4-BE49-F238E27FC236}">
                    <a16:creationId xmlns:a16="http://schemas.microsoft.com/office/drawing/2014/main" id="{9AFBEAC9-0B8E-B824-60FD-A4249FE56FDD}"/>
                  </a:ext>
                </a:extLst>
              </p:cNvPr>
              <p:cNvSpPr/>
              <p:nvPr/>
            </p:nvSpPr>
            <p:spPr>
              <a:xfrm>
                <a:off x="4264179" y="4731168"/>
                <a:ext cx="37100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45" extrusionOk="0">
                    <a:moveTo>
                      <a:pt x="0" y="1"/>
                    </a:moveTo>
                    <a:lnTo>
                      <a:pt x="0" y="545"/>
                    </a:lnTo>
                    <a:lnTo>
                      <a:pt x="544" y="545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1415;p45">
                <a:extLst>
                  <a:ext uri="{FF2B5EF4-FFF2-40B4-BE49-F238E27FC236}">
                    <a16:creationId xmlns:a16="http://schemas.microsoft.com/office/drawing/2014/main" id="{A496C5F2-E791-ADB6-5995-607E7DF786ED}"/>
                  </a:ext>
                </a:extLst>
              </p:cNvPr>
              <p:cNvSpPr/>
              <p:nvPr/>
            </p:nvSpPr>
            <p:spPr>
              <a:xfrm>
                <a:off x="4310196" y="4731168"/>
                <a:ext cx="35942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45" extrusionOk="0">
                    <a:moveTo>
                      <a:pt x="0" y="1"/>
                    </a:moveTo>
                    <a:lnTo>
                      <a:pt x="0" y="545"/>
                    </a:lnTo>
                    <a:lnTo>
                      <a:pt x="528" y="545"/>
                    </a:lnTo>
                    <a:lnTo>
                      <a:pt x="52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1416;p45">
                <a:extLst>
                  <a:ext uri="{FF2B5EF4-FFF2-40B4-BE49-F238E27FC236}">
                    <a16:creationId xmlns:a16="http://schemas.microsoft.com/office/drawing/2014/main" id="{B024AC18-504A-281F-551D-FD7966F003E9}"/>
                  </a:ext>
                </a:extLst>
              </p:cNvPr>
              <p:cNvSpPr/>
              <p:nvPr/>
            </p:nvSpPr>
            <p:spPr>
              <a:xfrm>
                <a:off x="4355056" y="4731168"/>
                <a:ext cx="36010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45" extrusionOk="0">
                    <a:moveTo>
                      <a:pt x="1" y="1"/>
                    </a:moveTo>
                    <a:lnTo>
                      <a:pt x="1" y="545"/>
                    </a:lnTo>
                    <a:lnTo>
                      <a:pt x="529" y="545"/>
                    </a:lnTo>
                    <a:lnTo>
                      <a:pt x="52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1417;p45">
                <a:extLst>
                  <a:ext uri="{FF2B5EF4-FFF2-40B4-BE49-F238E27FC236}">
                    <a16:creationId xmlns:a16="http://schemas.microsoft.com/office/drawing/2014/main" id="{EC438F36-41E5-AB8A-FBD8-9A173AE4411F}"/>
                  </a:ext>
                </a:extLst>
              </p:cNvPr>
              <p:cNvSpPr/>
              <p:nvPr/>
            </p:nvSpPr>
            <p:spPr>
              <a:xfrm>
                <a:off x="4218162" y="4778342"/>
                <a:ext cx="37100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8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1418;p45">
                <a:extLst>
                  <a:ext uri="{FF2B5EF4-FFF2-40B4-BE49-F238E27FC236}">
                    <a16:creationId xmlns:a16="http://schemas.microsoft.com/office/drawing/2014/main" id="{AAC677D9-44D1-3021-34AF-971C18662909}"/>
                  </a:ext>
                </a:extLst>
              </p:cNvPr>
              <p:cNvSpPr/>
              <p:nvPr/>
            </p:nvSpPr>
            <p:spPr>
              <a:xfrm>
                <a:off x="4264179" y="4778342"/>
                <a:ext cx="37100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8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1419;p45">
                <a:extLst>
                  <a:ext uri="{FF2B5EF4-FFF2-40B4-BE49-F238E27FC236}">
                    <a16:creationId xmlns:a16="http://schemas.microsoft.com/office/drawing/2014/main" id="{0BE72680-972C-8971-76CB-594CE547D225}"/>
                  </a:ext>
                </a:extLst>
              </p:cNvPr>
              <p:cNvSpPr/>
              <p:nvPr/>
            </p:nvSpPr>
            <p:spPr>
              <a:xfrm>
                <a:off x="4310196" y="4778342"/>
                <a:ext cx="35942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8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28" y="528"/>
                    </a:lnTo>
                    <a:lnTo>
                      <a:pt x="52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1420;p45">
                <a:extLst>
                  <a:ext uri="{FF2B5EF4-FFF2-40B4-BE49-F238E27FC236}">
                    <a16:creationId xmlns:a16="http://schemas.microsoft.com/office/drawing/2014/main" id="{6C2661E3-1E0B-5B1E-26C8-417E11E91BD5}"/>
                  </a:ext>
                </a:extLst>
              </p:cNvPr>
              <p:cNvSpPr/>
              <p:nvPr/>
            </p:nvSpPr>
            <p:spPr>
              <a:xfrm>
                <a:off x="4355056" y="4778342"/>
                <a:ext cx="36010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28" extrusionOk="0">
                    <a:moveTo>
                      <a:pt x="1" y="0"/>
                    </a:moveTo>
                    <a:lnTo>
                      <a:pt x="1" y="528"/>
                    </a:lnTo>
                    <a:lnTo>
                      <a:pt x="529" y="528"/>
                    </a:lnTo>
                    <a:lnTo>
                      <a:pt x="5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1421;p45">
                <a:extLst>
                  <a:ext uri="{FF2B5EF4-FFF2-40B4-BE49-F238E27FC236}">
                    <a16:creationId xmlns:a16="http://schemas.microsoft.com/office/drawing/2014/main" id="{F74ACAB5-F6F0-6B08-750C-BFC4B6BDD64C}"/>
                  </a:ext>
                </a:extLst>
              </p:cNvPr>
              <p:cNvSpPr/>
              <p:nvPr/>
            </p:nvSpPr>
            <p:spPr>
              <a:xfrm>
                <a:off x="4218162" y="4824359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1422;p45">
                <a:extLst>
                  <a:ext uri="{FF2B5EF4-FFF2-40B4-BE49-F238E27FC236}">
                    <a16:creationId xmlns:a16="http://schemas.microsoft.com/office/drawing/2014/main" id="{B27740A7-1550-CE41-B465-D1FFE72878F7}"/>
                  </a:ext>
                </a:extLst>
              </p:cNvPr>
              <p:cNvSpPr/>
              <p:nvPr/>
            </p:nvSpPr>
            <p:spPr>
              <a:xfrm>
                <a:off x="4264179" y="4824359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1423;p45">
                <a:extLst>
                  <a:ext uri="{FF2B5EF4-FFF2-40B4-BE49-F238E27FC236}">
                    <a16:creationId xmlns:a16="http://schemas.microsoft.com/office/drawing/2014/main" id="{8990D727-3D11-73B7-54AB-54791235959F}"/>
                  </a:ext>
                </a:extLst>
              </p:cNvPr>
              <p:cNvSpPr/>
              <p:nvPr/>
            </p:nvSpPr>
            <p:spPr>
              <a:xfrm>
                <a:off x="4310196" y="4824359"/>
                <a:ext cx="35942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28" y="528"/>
                    </a:lnTo>
                    <a:lnTo>
                      <a:pt x="52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1424;p45">
                <a:extLst>
                  <a:ext uri="{FF2B5EF4-FFF2-40B4-BE49-F238E27FC236}">
                    <a16:creationId xmlns:a16="http://schemas.microsoft.com/office/drawing/2014/main" id="{AE265EB8-F660-CCFC-ADF4-5C6B55B16C42}"/>
                  </a:ext>
                </a:extLst>
              </p:cNvPr>
              <p:cNvSpPr/>
              <p:nvPr/>
            </p:nvSpPr>
            <p:spPr>
              <a:xfrm>
                <a:off x="4355056" y="4824359"/>
                <a:ext cx="3601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29" extrusionOk="0">
                    <a:moveTo>
                      <a:pt x="1" y="0"/>
                    </a:moveTo>
                    <a:lnTo>
                      <a:pt x="1" y="528"/>
                    </a:lnTo>
                    <a:lnTo>
                      <a:pt x="529" y="528"/>
                    </a:lnTo>
                    <a:lnTo>
                      <a:pt x="5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1425;p45">
                <a:extLst>
                  <a:ext uri="{FF2B5EF4-FFF2-40B4-BE49-F238E27FC236}">
                    <a16:creationId xmlns:a16="http://schemas.microsoft.com/office/drawing/2014/main" id="{41F39953-B0E5-0F88-2EBC-8F7182AE5FCA}"/>
                  </a:ext>
                </a:extLst>
              </p:cNvPr>
              <p:cNvSpPr/>
              <p:nvPr/>
            </p:nvSpPr>
            <p:spPr>
              <a:xfrm>
                <a:off x="4218162" y="4870376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1426;p45">
                <a:extLst>
                  <a:ext uri="{FF2B5EF4-FFF2-40B4-BE49-F238E27FC236}">
                    <a16:creationId xmlns:a16="http://schemas.microsoft.com/office/drawing/2014/main" id="{AEF40229-C0A9-7C83-659D-16B8EE5A6B3B}"/>
                  </a:ext>
                </a:extLst>
              </p:cNvPr>
              <p:cNvSpPr/>
              <p:nvPr/>
            </p:nvSpPr>
            <p:spPr>
              <a:xfrm>
                <a:off x="4264179" y="4870376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1427;p45">
                <a:extLst>
                  <a:ext uri="{FF2B5EF4-FFF2-40B4-BE49-F238E27FC236}">
                    <a16:creationId xmlns:a16="http://schemas.microsoft.com/office/drawing/2014/main" id="{5B42CBE5-4F00-F28E-8111-C7055FF86F1A}"/>
                  </a:ext>
                </a:extLst>
              </p:cNvPr>
              <p:cNvSpPr/>
              <p:nvPr/>
            </p:nvSpPr>
            <p:spPr>
              <a:xfrm>
                <a:off x="4310196" y="4870376"/>
                <a:ext cx="35942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28" y="528"/>
                    </a:lnTo>
                    <a:lnTo>
                      <a:pt x="52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1428;p45">
                <a:extLst>
                  <a:ext uri="{FF2B5EF4-FFF2-40B4-BE49-F238E27FC236}">
                    <a16:creationId xmlns:a16="http://schemas.microsoft.com/office/drawing/2014/main" id="{3407F784-3637-CB58-BACA-3BF6F4E5A3D5}"/>
                  </a:ext>
                </a:extLst>
              </p:cNvPr>
              <p:cNvSpPr/>
              <p:nvPr/>
            </p:nvSpPr>
            <p:spPr>
              <a:xfrm>
                <a:off x="4355056" y="4870376"/>
                <a:ext cx="3601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29" extrusionOk="0">
                    <a:moveTo>
                      <a:pt x="1" y="0"/>
                    </a:moveTo>
                    <a:lnTo>
                      <a:pt x="1" y="528"/>
                    </a:lnTo>
                    <a:lnTo>
                      <a:pt x="529" y="528"/>
                    </a:lnTo>
                    <a:lnTo>
                      <a:pt x="5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1429;p45">
                <a:extLst>
                  <a:ext uri="{FF2B5EF4-FFF2-40B4-BE49-F238E27FC236}">
                    <a16:creationId xmlns:a16="http://schemas.microsoft.com/office/drawing/2014/main" id="{41523480-0900-3212-465E-9AB44A57BB00}"/>
                  </a:ext>
                </a:extLst>
              </p:cNvPr>
              <p:cNvSpPr/>
              <p:nvPr/>
            </p:nvSpPr>
            <p:spPr>
              <a:xfrm>
                <a:off x="4218162" y="4731168"/>
                <a:ext cx="172904" cy="121305"/>
              </a:xfrm>
              <a:custGeom>
                <a:avLst/>
                <a:gdLst/>
                <a:ahLst/>
                <a:cxnLst/>
                <a:rect l="l" t="t" r="r" b="b"/>
                <a:pathLst>
                  <a:path w="2540" h="1782" extrusionOk="0">
                    <a:moveTo>
                      <a:pt x="0" y="1"/>
                    </a:moveTo>
                    <a:lnTo>
                      <a:pt x="2540" y="1782"/>
                    </a:lnTo>
                    <a:lnTo>
                      <a:pt x="2540" y="1369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rgbClr val="FFFFFF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1430;p45">
                <a:extLst>
                  <a:ext uri="{FF2B5EF4-FFF2-40B4-BE49-F238E27FC236}">
                    <a16:creationId xmlns:a16="http://schemas.microsoft.com/office/drawing/2014/main" id="{77257BD7-AC35-8FED-217C-5BBB3498C19F}"/>
                  </a:ext>
                </a:extLst>
              </p:cNvPr>
              <p:cNvSpPr/>
              <p:nvPr/>
            </p:nvSpPr>
            <p:spPr>
              <a:xfrm>
                <a:off x="4218162" y="4778342"/>
                <a:ext cx="172904" cy="129134"/>
              </a:xfrm>
              <a:custGeom>
                <a:avLst/>
                <a:gdLst/>
                <a:ahLst/>
                <a:cxnLst/>
                <a:rect l="l" t="t" r="r" b="b"/>
                <a:pathLst>
                  <a:path w="2540" h="1897" extrusionOk="0">
                    <a:moveTo>
                      <a:pt x="0" y="0"/>
                    </a:moveTo>
                    <a:lnTo>
                      <a:pt x="0" y="874"/>
                    </a:lnTo>
                    <a:lnTo>
                      <a:pt x="1352" y="1897"/>
                    </a:lnTo>
                    <a:lnTo>
                      <a:pt x="2540" y="189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3" name="Google Shape;1431;p45">
              <a:extLst>
                <a:ext uri="{FF2B5EF4-FFF2-40B4-BE49-F238E27FC236}">
                  <a16:creationId xmlns:a16="http://schemas.microsoft.com/office/drawing/2014/main" id="{663E258F-8308-DA16-2B57-CB768F4061CC}"/>
                </a:ext>
              </a:extLst>
            </p:cNvPr>
            <p:cNvSpPr/>
            <p:nvPr/>
          </p:nvSpPr>
          <p:spPr>
            <a:xfrm flipH="1">
              <a:off x="1674258" y="3815178"/>
              <a:ext cx="9054" cy="22532"/>
            </a:xfrm>
            <a:custGeom>
              <a:avLst/>
              <a:gdLst/>
              <a:ahLst/>
              <a:cxnLst/>
              <a:rect l="l" t="t" r="r" b="b"/>
              <a:pathLst>
                <a:path w="133" h="331" extrusionOk="0">
                  <a:moveTo>
                    <a:pt x="67" y="1"/>
                  </a:moveTo>
                  <a:cubicBezTo>
                    <a:pt x="34" y="1"/>
                    <a:pt x="1" y="17"/>
                    <a:pt x="1" y="50"/>
                  </a:cubicBezTo>
                  <a:lnTo>
                    <a:pt x="1" y="264"/>
                  </a:lnTo>
                  <a:cubicBezTo>
                    <a:pt x="1" y="314"/>
                    <a:pt x="50" y="330"/>
                    <a:pt x="67" y="330"/>
                  </a:cubicBezTo>
                  <a:cubicBezTo>
                    <a:pt x="116" y="330"/>
                    <a:pt x="133" y="297"/>
                    <a:pt x="133" y="264"/>
                  </a:cubicBezTo>
                  <a:lnTo>
                    <a:pt x="133" y="50"/>
                  </a:lnTo>
                  <a:cubicBezTo>
                    <a:pt x="133" y="1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432;p45">
              <a:extLst>
                <a:ext uri="{FF2B5EF4-FFF2-40B4-BE49-F238E27FC236}">
                  <a16:creationId xmlns:a16="http://schemas.microsoft.com/office/drawing/2014/main" id="{B6B0E86E-BA68-4BF6-4453-EE6CE9CB1D22}"/>
                </a:ext>
              </a:extLst>
            </p:cNvPr>
            <p:cNvSpPr/>
            <p:nvPr/>
          </p:nvSpPr>
          <p:spPr>
            <a:xfrm flipH="1">
              <a:off x="1665272" y="3824163"/>
              <a:ext cx="24778" cy="40503"/>
            </a:xfrm>
            <a:custGeom>
              <a:avLst/>
              <a:gdLst/>
              <a:ahLst/>
              <a:cxnLst/>
              <a:rect l="l" t="t" r="r" b="b"/>
              <a:pathLst>
                <a:path w="364" h="595" extrusionOk="0">
                  <a:moveTo>
                    <a:pt x="182" y="0"/>
                  </a:moveTo>
                  <a:cubicBezTo>
                    <a:pt x="83" y="0"/>
                    <a:pt x="1" y="83"/>
                    <a:pt x="1" y="182"/>
                  </a:cubicBezTo>
                  <a:lnTo>
                    <a:pt x="1" y="413"/>
                  </a:lnTo>
                  <a:cubicBezTo>
                    <a:pt x="1" y="512"/>
                    <a:pt x="83" y="594"/>
                    <a:pt x="182" y="594"/>
                  </a:cubicBezTo>
                  <a:cubicBezTo>
                    <a:pt x="281" y="594"/>
                    <a:pt x="363" y="512"/>
                    <a:pt x="363" y="413"/>
                  </a:cubicBezTo>
                  <a:lnTo>
                    <a:pt x="363" y="182"/>
                  </a:lnTo>
                  <a:cubicBezTo>
                    <a:pt x="363" y="83"/>
                    <a:pt x="281" y="0"/>
                    <a:pt x="1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433;p45">
              <a:extLst>
                <a:ext uri="{FF2B5EF4-FFF2-40B4-BE49-F238E27FC236}">
                  <a16:creationId xmlns:a16="http://schemas.microsoft.com/office/drawing/2014/main" id="{33637351-D7BC-9F5B-4DA9-26FEE0DB8038}"/>
                </a:ext>
              </a:extLst>
            </p:cNvPr>
            <p:cNvSpPr/>
            <p:nvPr/>
          </p:nvSpPr>
          <p:spPr>
            <a:xfrm flipH="1">
              <a:off x="1645055" y="3846627"/>
              <a:ext cx="64056" cy="98841"/>
            </a:xfrm>
            <a:custGeom>
              <a:avLst/>
              <a:gdLst/>
              <a:ahLst/>
              <a:cxnLst/>
              <a:rect l="l" t="t" r="r" b="b"/>
              <a:pathLst>
                <a:path w="941" h="1452" extrusionOk="0">
                  <a:moveTo>
                    <a:pt x="462" y="0"/>
                  </a:moveTo>
                  <a:cubicBezTo>
                    <a:pt x="198" y="0"/>
                    <a:pt x="0" y="132"/>
                    <a:pt x="0" y="330"/>
                  </a:cubicBezTo>
                  <a:lnTo>
                    <a:pt x="0" y="1122"/>
                  </a:lnTo>
                  <a:cubicBezTo>
                    <a:pt x="0" y="1319"/>
                    <a:pt x="198" y="1451"/>
                    <a:pt x="462" y="1451"/>
                  </a:cubicBezTo>
                  <a:cubicBezTo>
                    <a:pt x="742" y="1451"/>
                    <a:pt x="940" y="1319"/>
                    <a:pt x="940" y="1122"/>
                  </a:cubicBezTo>
                  <a:lnTo>
                    <a:pt x="940" y="330"/>
                  </a:lnTo>
                  <a:cubicBezTo>
                    <a:pt x="940" y="132"/>
                    <a:pt x="742" y="0"/>
                    <a:pt x="4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434;p45">
              <a:extLst>
                <a:ext uri="{FF2B5EF4-FFF2-40B4-BE49-F238E27FC236}">
                  <a16:creationId xmlns:a16="http://schemas.microsoft.com/office/drawing/2014/main" id="{06CCE581-1C25-3282-280E-6DA1C6124805}"/>
                </a:ext>
              </a:extLst>
            </p:cNvPr>
            <p:cNvSpPr/>
            <p:nvPr/>
          </p:nvSpPr>
          <p:spPr>
            <a:xfrm flipH="1">
              <a:off x="1655197" y="3940521"/>
              <a:ext cx="44928" cy="25868"/>
            </a:xfrm>
            <a:custGeom>
              <a:avLst/>
              <a:gdLst/>
              <a:ahLst/>
              <a:cxnLst/>
              <a:rect l="l" t="t" r="r" b="b"/>
              <a:pathLst>
                <a:path w="660" h="380" extrusionOk="0">
                  <a:moveTo>
                    <a:pt x="0" y="0"/>
                  </a:moveTo>
                  <a:lnTo>
                    <a:pt x="0" y="380"/>
                  </a:lnTo>
                  <a:lnTo>
                    <a:pt x="660" y="380"/>
                  </a:lnTo>
                  <a:lnTo>
                    <a:pt x="6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2" name="Google Shape;1242;p45">
            <a:extLst>
              <a:ext uri="{FF2B5EF4-FFF2-40B4-BE49-F238E27FC236}">
                <a16:creationId xmlns:a16="http://schemas.microsoft.com/office/drawing/2014/main" id="{AE93E8A0-A853-B5EA-2A87-A10A6C132B5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95209" y="785498"/>
            <a:ext cx="6003980" cy="12940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Obrigado!</a:t>
            </a:r>
            <a:endParaRPr sz="4800" dirty="0"/>
          </a:p>
        </p:txBody>
      </p:sp>
      <p:sp>
        <p:nvSpPr>
          <p:cNvPr id="193" name="Google Shape;1243;p45">
            <a:extLst>
              <a:ext uri="{FF2B5EF4-FFF2-40B4-BE49-F238E27FC236}">
                <a16:creationId xmlns:a16="http://schemas.microsoft.com/office/drawing/2014/main" id="{AA4F9CC3-3678-549D-1976-C16ED86A7BD2}"/>
              </a:ext>
            </a:extLst>
          </p:cNvPr>
          <p:cNvSpPr txBox="1">
            <a:spLocks/>
          </p:cNvSpPr>
          <p:nvPr/>
        </p:nvSpPr>
        <p:spPr>
          <a:xfrm>
            <a:off x="3484051" y="2079572"/>
            <a:ext cx="4068216" cy="193604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pt-BR" sz="2800" b="1" dirty="0">
                <a:solidFill>
                  <a:schemeClr val="accent4"/>
                </a:solidFill>
                <a:latin typeface="Poppins"/>
                <a:cs typeface="Poppins"/>
                <a:sym typeface="Poppins"/>
              </a:rPr>
              <a:t>P</a:t>
            </a:r>
            <a:r>
              <a:rPr lang="en" sz="2800" b="1" dirty="0">
                <a:solidFill>
                  <a:schemeClr val="accent4"/>
                </a:solidFill>
                <a:latin typeface="Poppins"/>
                <a:cs typeface="Poppins"/>
                <a:sym typeface="Poppins"/>
              </a:rPr>
              <a:t>alavra aberta a quem quiser comentar!</a:t>
            </a:r>
            <a:endParaRPr lang="pt-BR" sz="2800" b="1" dirty="0">
              <a:solidFill>
                <a:schemeClr val="accent4"/>
              </a:solidFill>
              <a:latin typeface="Poppins"/>
              <a:cs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14174597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29"/>
          <p:cNvSpPr txBox="1">
            <a:spLocks noGrp="1"/>
          </p:cNvSpPr>
          <p:nvPr>
            <p:ph type="title"/>
          </p:nvPr>
        </p:nvSpPr>
        <p:spPr>
          <a:xfrm>
            <a:off x="315277" y="162956"/>
            <a:ext cx="7572819" cy="8071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800" dirty="0">
                <a:solidFill>
                  <a:srgbClr val="343434"/>
                </a:solidFill>
                <a:latin typeface="+mn-lt"/>
              </a:rPr>
              <a:t>História da </a:t>
            </a:r>
            <a:r>
              <a:rPr lang="en" sz="2800" dirty="0">
                <a:solidFill>
                  <a:schemeClr val="accent4"/>
                </a:solidFill>
                <a:latin typeface="+mn-lt"/>
              </a:rPr>
              <a:t>CPFL Energia</a:t>
            </a:r>
            <a:endParaRPr lang="pt-BR" sz="2800" dirty="0">
              <a:solidFill>
                <a:schemeClr val="accent4"/>
              </a:solidFill>
              <a:latin typeface="+mn-lt"/>
            </a:endParaRPr>
          </a:p>
        </p:txBody>
      </p:sp>
      <p:sp>
        <p:nvSpPr>
          <p:cNvPr id="606" name="Google Shape;606;p29"/>
          <p:cNvSpPr txBox="1">
            <a:spLocks noGrp="1"/>
          </p:cNvSpPr>
          <p:nvPr>
            <p:ph type="subTitle" idx="1"/>
          </p:nvPr>
        </p:nvSpPr>
        <p:spPr>
          <a:xfrm>
            <a:off x="315277" y="620122"/>
            <a:ext cx="8047764" cy="12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lnSpc>
                <a:spcPct val="150000"/>
              </a:lnSpc>
            </a:pPr>
            <a:r>
              <a:rPr lang="pt-BR" sz="2000" dirty="0">
                <a:effectLst/>
                <a:latin typeface="Arial" panose="020B0604020202020204" pitchFamily="34" charset="0"/>
                <a:ea typeface="Aptos" panose="020B0004020202020204" pitchFamily="34" charset="0"/>
              </a:rPr>
              <a:t>A CPFL é uma empresa brasileira;</a:t>
            </a:r>
          </a:p>
          <a:p>
            <a:pPr marL="342900" indent="-342900">
              <a:lnSpc>
                <a:spcPct val="150000"/>
              </a:lnSpc>
            </a:pPr>
            <a:r>
              <a:rPr lang="pt-BR" sz="2000" dirty="0">
                <a:latin typeface="Arial" panose="020B0604020202020204" pitchFamily="34" charset="0"/>
                <a:ea typeface="Times New Roman" panose="02020603050405020304" pitchFamily="18" charset="0"/>
              </a:rPr>
              <a:t>Fundada por </a:t>
            </a:r>
            <a:r>
              <a:rPr lang="pt-BR" sz="20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José Balbino de Siqueira </a:t>
            </a:r>
            <a:r>
              <a:rPr lang="pt-BR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e </a:t>
            </a:r>
            <a:r>
              <a:rPr lang="pt-BR" sz="20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Manfredo Antônio da Costa em 1912;</a:t>
            </a:r>
          </a:p>
        </p:txBody>
      </p:sp>
      <p:sp>
        <p:nvSpPr>
          <p:cNvPr id="3" name="Google Shape;331;p26">
            <a:extLst>
              <a:ext uri="{FF2B5EF4-FFF2-40B4-BE49-F238E27FC236}">
                <a16:creationId xmlns:a16="http://schemas.microsoft.com/office/drawing/2014/main" id="{A26FAFDE-1CDD-04D4-6FDC-C02CDE02A9DB}"/>
              </a:ext>
            </a:extLst>
          </p:cNvPr>
          <p:cNvSpPr/>
          <p:nvPr/>
        </p:nvSpPr>
        <p:spPr>
          <a:xfrm>
            <a:off x="0" y="5013000"/>
            <a:ext cx="9251400" cy="130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8" name="Google Shape;1474;p46">
            <a:extLst>
              <a:ext uri="{FF2B5EF4-FFF2-40B4-BE49-F238E27FC236}">
                <a16:creationId xmlns:a16="http://schemas.microsoft.com/office/drawing/2014/main" id="{BEA6E484-95E4-7FD3-6939-40ACF555ADFE}"/>
              </a:ext>
            </a:extLst>
          </p:cNvPr>
          <p:cNvGrpSpPr/>
          <p:nvPr/>
        </p:nvGrpSpPr>
        <p:grpSpPr>
          <a:xfrm>
            <a:off x="5797723" y="2993802"/>
            <a:ext cx="3400551" cy="2027713"/>
            <a:chOff x="4701450" y="2706600"/>
            <a:chExt cx="1286625" cy="767200"/>
          </a:xfrm>
        </p:grpSpPr>
        <p:sp>
          <p:nvSpPr>
            <p:cNvPr id="7" name="Google Shape;1475;p46">
              <a:extLst>
                <a:ext uri="{FF2B5EF4-FFF2-40B4-BE49-F238E27FC236}">
                  <a16:creationId xmlns:a16="http://schemas.microsoft.com/office/drawing/2014/main" id="{4B7E0DCF-0929-1A66-2387-D44CE6B18CEC}"/>
                </a:ext>
              </a:extLst>
            </p:cNvPr>
            <p:cNvSpPr/>
            <p:nvPr/>
          </p:nvSpPr>
          <p:spPr>
            <a:xfrm>
              <a:off x="4914175" y="3119250"/>
              <a:ext cx="686000" cy="72175"/>
            </a:xfrm>
            <a:custGeom>
              <a:avLst/>
              <a:gdLst/>
              <a:ahLst/>
              <a:cxnLst/>
              <a:rect l="l" t="t" r="r" b="b"/>
              <a:pathLst>
                <a:path w="27440" h="2887" extrusionOk="0">
                  <a:moveTo>
                    <a:pt x="27324" y="1"/>
                  </a:moveTo>
                  <a:cubicBezTo>
                    <a:pt x="24777" y="1939"/>
                    <a:pt x="21478" y="2494"/>
                    <a:pt x="18532" y="2494"/>
                  </a:cubicBezTo>
                  <a:cubicBezTo>
                    <a:pt x="14610" y="2494"/>
                    <a:pt x="11312" y="1511"/>
                    <a:pt x="11246" y="1501"/>
                  </a:cubicBezTo>
                  <a:lnTo>
                    <a:pt x="11230" y="1501"/>
                  </a:lnTo>
                  <a:lnTo>
                    <a:pt x="11213" y="1518"/>
                  </a:lnTo>
                  <a:cubicBezTo>
                    <a:pt x="9055" y="2407"/>
                    <a:pt x="7104" y="2705"/>
                    <a:pt x="5460" y="2705"/>
                  </a:cubicBezTo>
                  <a:cubicBezTo>
                    <a:pt x="2166" y="2705"/>
                    <a:pt x="105" y="1512"/>
                    <a:pt x="83" y="1501"/>
                  </a:cubicBezTo>
                  <a:lnTo>
                    <a:pt x="0" y="1650"/>
                  </a:lnTo>
                  <a:cubicBezTo>
                    <a:pt x="33" y="1666"/>
                    <a:pt x="2144" y="2887"/>
                    <a:pt x="5475" y="2887"/>
                  </a:cubicBezTo>
                  <a:cubicBezTo>
                    <a:pt x="7157" y="2887"/>
                    <a:pt x="9103" y="2590"/>
                    <a:pt x="11213" y="1683"/>
                  </a:cubicBezTo>
                  <a:cubicBezTo>
                    <a:pt x="11572" y="1793"/>
                    <a:pt x="14754" y="2686"/>
                    <a:pt x="18512" y="2686"/>
                  </a:cubicBezTo>
                  <a:cubicBezTo>
                    <a:pt x="21501" y="2686"/>
                    <a:pt x="24853" y="2121"/>
                    <a:pt x="27439" y="149"/>
                  </a:cubicBezTo>
                  <a:lnTo>
                    <a:pt x="273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476;p46">
              <a:extLst>
                <a:ext uri="{FF2B5EF4-FFF2-40B4-BE49-F238E27FC236}">
                  <a16:creationId xmlns:a16="http://schemas.microsoft.com/office/drawing/2014/main" id="{998ACF2D-B1A7-B3FD-7486-47207160876F}"/>
                </a:ext>
              </a:extLst>
            </p:cNvPr>
            <p:cNvSpPr/>
            <p:nvPr/>
          </p:nvSpPr>
          <p:spPr>
            <a:xfrm>
              <a:off x="4701875" y="2944475"/>
              <a:ext cx="919325" cy="149675"/>
            </a:xfrm>
            <a:custGeom>
              <a:avLst/>
              <a:gdLst/>
              <a:ahLst/>
              <a:cxnLst/>
              <a:rect l="l" t="t" r="r" b="b"/>
              <a:pathLst>
                <a:path w="36773" h="5987" extrusionOk="0">
                  <a:moveTo>
                    <a:pt x="36624" y="0"/>
                  </a:moveTo>
                  <a:cubicBezTo>
                    <a:pt x="34149" y="3769"/>
                    <a:pt x="29728" y="4656"/>
                    <a:pt x="26124" y="4656"/>
                  </a:cubicBezTo>
                  <a:cubicBezTo>
                    <a:pt x="22980" y="4656"/>
                    <a:pt x="20459" y="3981"/>
                    <a:pt x="20398" y="3958"/>
                  </a:cubicBezTo>
                  <a:lnTo>
                    <a:pt x="20365" y="3958"/>
                  </a:lnTo>
                  <a:cubicBezTo>
                    <a:pt x="16787" y="5328"/>
                    <a:pt x="13349" y="5786"/>
                    <a:pt x="10353" y="5786"/>
                  </a:cubicBezTo>
                  <a:cubicBezTo>
                    <a:pt x="4372" y="5786"/>
                    <a:pt x="149" y="3963"/>
                    <a:pt x="83" y="3941"/>
                  </a:cubicBezTo>
                  <a:lnTo>
                    <a:pt x="0" y="4106"/>
                  </a:lnTo>
                  <a:cubicBezTo>
                    <a:pt x="66" y="4139"/>
                    <a:pt x="4321" y="5986"/>
                    <a:pt x="10339" y="5986"/>
                  </a:cubicBezTo>
                  <a:cubicBezTo>
                    <a:pt x="13340" y="5986"/>
                    <a:pt x="16803" y="5524"/>
                    <a:pt x="20365" y="4106"/>
                  </a:cubicBezTo>
                  <a:cubicBezTo>
                    <a:pt x="20670" y="4183"/>
                    <a:pt x="23086" y="4811"/>
                    <a:pt x="26036" y="4811"/>
                  </a:cubicBezTo>
                  <a:cubicBezTo>
                    <a:pt x="26270" y="4811"/>
                    <a:pt x="26507" y="4807"/>
                    <a:pt x="26746" y="4799"/>
                  </a:cubicBezTo>
                  <a:cubicBezTo>
                    <a:pt x="29962" y="4716"/>
                    <a:pt x="34299" y="3809"/>
                    <a:pt x="36772" y="83"/>
                  </a:cubicBezTo>
                  <a:lnTo>
                    <a:pt x="366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477;p46">
              <a:extLst>
                <a:ext uri="{FF2B5EF4-FFF2-40B4-BE49-F238E27FC236}">
                  <a16:creationId xmlns:a16="http://schemas.microsoft.com/office/drawing/2014/main" id="{855AD62B-9ABD-E316-64C3-AE534B435955}"/>
                </a:ext>
              </a:extLst>
            </p:cNvPr>
            <p:cNvSpPr/>
            <p:nvPr/>
          </p:nvSpPr>
          <p:spPr>
            <a:xfrm>
              <a:off x="4701450" y="3157175"/>
              <a:ext cx="927975" cy="110925"/>
            </a:xfrm>
            <a:custGeom>
              <a:avLst/>
              <a:gdLst/>
              <a:ahLst/>
              <a:cxnLst/>
              <a:rect l="l" t="t" r="r" b="b"/>
              <a:pathLst>
                <a:path w="37119" h="4437" extrusionOk="0">
                  <a:moveTo>
                    <a:pt x="83" y="1"/>
                  </a:moveTo>
                  <a:lnTo>
                    <a:pt x="1" y="149"/>
                  </a:lnTo>
                  <a:cubicBezTo>
                    <a:pt x="34" y="160"/>
                    <a:pt x="2478" y="1377"/>
                    <a:pt x="6001" y="1377"/>
                  </a:cubicBezTo>
                  <a:cubicBezTo>
                    <a:pt x="7738" y="1377"/>
                    <a:pt x="9738" y="1081"/>
                    <a:pt x="11840" y="199"/>
                  </a:cubicBezTo>
                  <a:cubicBezTo>
                    <a:pt x="12253" y="413"/>
                    <a:pt x="15781" y="2326"/>
                    <a:pt x="20415" y="3513"/>
                  </a:cubicBezTo>
                  <a:cubicBezTo>
                    <a:pt x="22443" y="4024"/>
                    <a:pt x="24867" y="4437"/>
                    <a:pt x="27423" y="4437"/>
                  </a:cubicBezTo>
                  <a:cubicBezTo>
                    <a:pt x="30622" y="4437"/>
                    <a:pt x="34019" y="3794"/>
                    <a:pt x="37119" y="1897"/>
                  </a:cubicBezTo>
                  <a:lnTo>
                    <a:pt x="37020" y="1765"/>
                  </a:lnTo>
                  <a:cubicBezTo>
                    <a:pt x="33977" y="3648"/>
                    <a:pt x="30615" y="4284"/>
                    <a:pt x="27454" y="4284"/>
                  </a:cubicBezTo>
                  <a:cubicBezTo>
                    <a:pt x="24910" y="4284"/>
                    <a:pt x="22495" y="3872"/>
                    <a:pt x="20481" y="3365"/>
                  </a:cubicBezTo>
                  <a:cubicBezTo>
                    <a:pt x="15600" y="2128"/>
                    <a:pt x="11956" y="50"/>
                    <a:pt x="11906" y="17"/>
                  </a:cubicBezTo>
                  <a:lnTo>
                    <a:pt x="11873" y="1"/>
                  </a:lnTo>
                  <a:lnTo>
                    <a:pt x="11824" y="17"/>
                  </a:lnTo>
                  <a:cubicBezTo>
                    <a:pt x="9726" y="912"/>
                    <a:pt x="7729" y="1211"/>
                    <a:pt x="5997" y="1211"/>
                  </a:cubicBezTo>
                  <a:cubicBezTo>
                    <a:pt x="2526" y="1211"/>
                    <a:pt x="116" y="12"/>
                    <a:pt x="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478;p46">
              <a:extLst>
                <a:ext uri="{FF2B5EF4-FFF2-40B4-BE49-F238E27FC236}">
                  <a16:creationId xmlns:a16="http://schemas.microsoft.com/office/drawing/2014/main" id="{59837B5D-1B64-86FE-EEA2-EB84336D3157}"/>
                </a:ext>
              </a:extLst>
            </p:cNvPr>
            <p:cNvSpPr/>
            <p:nvPr/>
          </p:nvSpPr>
          <p:spPr>
            <a:xfrm>
              <a:off x="5599325" y="2713200"/>
              <a:ext cx="76275" cy="752375"/>
            </a:xfrm>
            <a:custGeom>
              <a:avLst/>
              <a:gdLst/>
              <a:ahLst/>
              <a:cxnLst/>
              <a:rect l="l" t="t" r="r" b="b"/>
              <a:pathLst>
                <a:path w="3051" h="30095" extrusionOk="0">
                  <a:moveTo>
                    <a:pt x="0" y="1"/>
                  </a:moveTo>
                  <a:lnTo>
                    <a:pt x="0" y="30094"/>
                  </a:lnTo>
                  <a:lnTo>
                    <a:pt x="3051" y="30094"/>
                  </a:lnTo>
                  <a:lnTo>
                    <a:pt x="30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479;p46">
              <a:extLst>
                <a:ext uri="{FF2B5EF4-FFF2-40B4-BE49-F238E27FC236}">
                  <a16:creationId xmlns:a16="http://schemas.microsoft.com/office/drawing/2014/main" id="{DE424793-E919-6CF3-A276-DB0EC655676B}"/>
                </a:ext>
              </a:extLst>
            </p:cNvPr>
            <p:cNvSpPr/>
            <p:nvPr/>
          </p:nvSpPr>
          <p:spPr>
            <a:xfrm>
              <a:off x="5637650" y="2713200"/>
              <a:ext cx="37950" cy="752375"/>
            </a:xfrm>
            <a:custGeom>
              <a:avLst/>
              <a:gdLst/>
              <a:ahLst/>
              <a:cxnLst/>
              <a:rect l="l" t="t" r="r" b="b"/>
              <a:pathLst>
                <a:path w="1518" h="30095" extrusionOk="0">
                  <a:moveTo>
                    <a:pt x="1" y="1"/>
                  </a:moveTo>
                  <a:lnTo>
                    <a:pt x="1" y="30094"/>
                  </a:lnTo>
                  <a:lnTo>
                    <a:pt x="1518" y="30094"/>
                  </a:lnTo>
                  <a:lnTo>
                    <a:pt x="15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480;p46">
              <a:extLst>
                <a:ext uri="{FF2B5EF4-FFF2-40B4-BE49-F238E27FC236}">
                  <a16:creationId xmlns:a16="http://schemas.microsoft.com/office/drawing/2014/main" id="{D784513C-6CF9-0FAC-CBBA-C45CB704C8B3}"/>
                </a:ext>
              </a:extLst>
            </p:cNvPr>
            <p:cNvSpPr/>
            <p:nvPr/>
          </p:nvSpPr>
          <p:spPr>
            <a:xfrm>
              <a:off x="5587350" y="2706600"/>
              <a:ext cx="101850" cy="15275"/>
            </a:xfrm>
            <a:custGeom>
              <a:avLst/>
              <a:gdLst/>
              <a:ahLst/>
              <a:cxnLst/>
              <a:rect l="l" t="t" r="r" b="b"/>
              <a:pathLst>
                <a:path w="4074" h="611" extrusionOk="0">
                  <a:moveTo>
                    <a:pt x="1" y="1"/>
                  </a:moveTo>
                  <a:lnTo>
                    <a:pt x="1" y="611"/>
                  </a:lnTo>
                  <a:lnTo>
                    <a:pt x="4074" y="611"/>
                  </a:lnTo>
                  <a:lnTo>
                    <a:pt x="40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481;p46">
              <a:extLst>
                <a:ext uri="{FF2B5EF4-FFF2-40B4-BE49-F238E27FC236}">
                  <a16:creationId xmlns:a16="http://schemas.microsoft.com/office/drawing/2014/main" id="{699FD9EE-17DE-E6F7-5AD8-CBFCF1A9B85F}"/>
                </a:ext>
              </a:extLst>
            </p:cNvPr>
            <p:cNvSpPr/>
            <p:nvPr/>
          </p:nvSpPr>
          <p:spPr>
            <a:xfrm>
              <a:off x="5587350" y="2798125"/>
              <a:ext cx="101850" cy="15275"/>
            </a:xfrm>
            <a:custGeom>
              <a:avLst/>
              <a:gdLst/>
              <a:ahLst/>
              <a:cxnLst/>
              <a:rect l="l" t="t" r="r" b="b"/>
              <a:pathLst>
                <a:path w="4074" h="611" extrusionOk="0">
                  <a:moveTo>
                    <a:pt x="1" y="0"/>
                  </a:moveTo>
                  <a:lnTo>
                    <a:pt x="1" y="611"/>
                  </a:lnTo>
                  <a:lnTo>
                    <a:pt x="4074" y="611"/>
                  </a:lnTo>
                  <a:lnTo>
                    <a:pt x="40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82;p46">
              <a:extLst>
                <a:ext uri="{FF2B5EF4-FFF2-40B4-BE49-F238E27FC236}">
                  <a16:creationId xmlns:a16="http://schemas.microsoft.com/office/drawing/2014/main" id="{5B6ED1D8-B9E8-0C5F-5372-C2D9012B2CC9}"/>
                </a:ext>
              </a:extLst>
            </p:cNvPr>
            <p:cNvSpPr/>
            <p:nvPr/>
          </p:nvSpPr>
          <p:spPr>
            <a:xfrm>
              <a:off x="5587350" y="2889225"/>
              <a:ext cx="101850" cy="15700"/>
            </a:xfrm>
            <a:custGeom>
              <a:avLst/>
              <a:gdLst/>
              <a:ahLst/>
              <a:cxnLst/>
              <a:rect l="l" t="t" r="r" b="b"/>
              <a:pathLst>
                <a:path w="4074" h="628" extrusionOk="0">
                  <a:moveTo>
                    <a:pt x="1" y="1"/>
                  </a:moveTo>
                  <a:lnTo>
                    <a:pt x="1" y="627"/>
                  </a:lnTo>
                  <a:lnTo>
                    <a:pt x="4074" y="627"/>
                  </a:lnTo>
                  <a:lnTo>
                    <a:pt x="40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483;p46">
              <a:extLst>
                <a:ext uri="{FF2B5EF4-FFF2-40B4-BE49-F238E27FC236}">
                  <a16:creationId xmlns:a16="http://schemas.microsoft.com/office/drawing/2014/main" id="{E37AB9AC-786A-7DD8-F2FF-2D93ACCB3C68}"/>
                </a:ext>
              </a:extLst>
            </p:cNvPr>
            <p:cNvSpPr/>
            <p:nvPr/>
          </p:nvSpPr>
          <p:spPr>
            <a:xfrm>
              <a:off x="5587350" y="2988575"/>
              <a:ext cx="101850" cy="15700"/>
            </a:xfrm>
            <a:custGeom>
              <a:avLst/>
              <a:gdLst/>
              <a:ahLst/>
              <a:cxnLst/>
              <a:rect l="l" t="t" r="r" b="b"/>
              <a:pathLst>
                <a:path w="4074" h="628" extrusionOk="0">
                  <a:moveTo>
                    <a:pt x="1" y="1"/>
                  </a:moveTo>
                  <a:lnTo>
                    <a:pt x="1" y="627"/>
                  </a:lnTo>
                  <a:lnTo>
                    <a:pt x="4074" y="627"/>
                  </a:lnTo>
                  <a:lnTo>
                    <a:pt x="40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484;p46">
              <a:extLst>
                <a:ext uri="{FF2B5EF4-FFF2-40B4-BE49-F238E27FC236}">
                  <a16:creationId xmlns:a16="http://schemas.microsoft.com/office/drawing/2014/main" id="{C37075FE-0888-92F1-B89E-830F04F7A025}"/>
                </a:ext>
              </a:extLst>
            </p:cNvPr>
            <p:cNvSpPr/>
            <p:nvPr/>
          </p:nvSpPr>
          <p:spPr>
            <a:xfrm>
              <a:off x="5587350" y="3080100"/>
              <a:ext cx="101850" cy="15275"/>
            </a:xfrm>
            <a:custGeom>
              <a:avLst/>
              <a:gdLst/>
              <a:ahLst/>
              <a:cxnLst/>
              <a:rect l="l" t="t" r="r" b="b"/>
              <a:pathLst>
                <a:path w="4074" h="611" extrusionOk="0">
                  <a:moveTo>
                    <a:pt x="1" y="0"/>
                  </a:moveTo>
                  <a:lnTo>
                    <a:pt x="1" y="611"/>
                  </a:lnTo>
                  <a:lnTo>
                    <a:pt x="4074" y="611"/>
                  </a:lnTo>
                  <a:lnTo>
                    <a:pt x="40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485;p46">
              <a:extLst>
                <a:ext uri="{FF2B5EF4-FFF2-40B4-BE49-F238E27FC236}">
                  <a16:creationId xmlns:a16="http://schemas.microsoft.com/office/drawing/2014/main" id="{5C2A094B-6533-9B78-1690-02B6DE681121}"/>
                </a:ext>
              </a:extLst>
            </p:cNvPr>
            <p:cNvSpPr/>
            <p:nvPr/>
          </p:nvSpPr>
          <p:spPr>
            <a:xfrm>
              <a:off x="5587350" y="3171625"/>
              <a:ext cx="101850" cy="15675"/>
            </a:xfrm>
            <a:custGeom>
              <a:avLst/>
              <a:gdLst/>
              <a:ahLst/>
              <a:cxnLst/>
              <a:rect l="l" t="t" r="r" b="b"/>
              <a:pathLst>
                <a:path w="4074" h="627" extrusionOk="0">
                  <a:moveTo>
                    <a:pt x="1" y="0"/>
                  </a:moveTo>
                  <a:lnTo>
                    <a:pt x="1" y="627"/>
                  </a:lnTo>
                  <a:lnTo>
                    <a:pt x="4074" y="627"/>
                  </a:lnTo>
                  <a:lnTo>
                    <a:pt x="40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486;p46">
              <a:extLst>
                <a:ext uri="{FF2B5EF4-FFF2-40B4-BE49-F238E27FC236}">
                  <a16:creationId xmlns:a16="http://schemas.microsoft.com/office/drawing/2014/main" id="{C45755AB-2362-76F1-BB63-B459C4B5C784}"/>
                </a:ext>
              </a:extLst>
            </p:cNvPr>
            <p:cNvSpPr/>
            <p:nvPr/>
          </p:nvSpPr>
          <p:spPr>
            <a:xfrm>
              <a:off x="5587350" y="3263550"/>
              <a:ext cx="101850" cy="15275"/>
            </a:xfrm>
            <a:custGeom>
              <a:avLst/>
              <a:gdLst/>
              <a:ahLst/>
              <a:cxnLst/>
              <a:rect l="l" t="t" r="r" b="b"/>
              <a:pathLst>
                <a:path w="4074" h="611" extrusionOk="0">
                  <a:moveTo>
                    <a:pt x="1" y="0"/>
                  </a:moveTo>
                  <a:lnTo>
                    <a:pt x="1" y="610"/>
                  </a:lnTo>
                  <a:lnTo>
                    <a:pt x="4074" y="610"/>
                  </a:lnTo>
                  <a:lnTo>
                    <a:pt x="40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487;p46">
              <a:extLst>
                <a:ext uri="{FF2B5EF4-FFF2-40B4-BE49-F238E27FC236}">
                  <a16:creationId xmlns:a16="http://schemas.microsoft.com/office/drawing/2014/main" id="{6DF2E17E-9BC2-CB14-D92F-A183FD9E6F24}"/>
                </a:ext>
              </a:extLst>
            </p:cNvPr>
            <p:cNvSpPr/>
            <p:nvPr/>
          </p:nvSpPr>
          <p:spPr>
            <a:xfrm>
              <a:off x="5600150" y="2721850"/>
              <a:ext cx="76275" cy="26000"/>
            </a:xfrm>
            <a:custGeom>
              <a:avLst/>
              <a:gdLst/>
              <a:ahLst/>
              <a:cxnLst/>
              <a:rect l="l" t="t" r="r" b="b"/>
              <a:pathLst>
                <a:path w="3051" h="1040" extrusionOk="0">
                  <a:moveTo>
                    <a:pt x="0" y="1"/>
                  </a:moveTo>
                  <a:lnTo>
                    <a:pt x="0" y="1040"/>
                  </a:lnTo>
                  <a:lnTo>
                    <a:pt x="3051" y="1040"/>
                  </a:lnTo>
                  <a:lnTo>
                    <a:pt x="3051" y="1"/>
                  </a:lnTo>
                  <a:close/>
                </a:path>
              </a:pathLst>
            </a:custGeom>
            <a:solidFill>
              <a:srgbClr val="34343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488;p46">
              <a:extLst>
                <a:ext uri="{FF2B5EF4-FFF2-40B4-BE49-F238E27FC236}">
                  <a16:creationId xmlns:a16="http://schemas.microsoft.com/office/drawing/2014/main" id="{9BCCF743-A15D-F9AA-724A-37010AB5B2B1}"/>
                </a:ext>
              </a:extLst>
            </p:cNvPr>
            <p:cNvSpPr/>
            <p:nvPr/>
          </p:nvSpPr>
          <p:spPr>
            <a:xfrm>
              <a:off x="5600150" y="2812975"/>
              <a:ext cx="76275" cy="25975"/>
            </a:xfrm>
            <a:custGeom>
              <a:avLst/>
              <a:gdLst/>
              <a:ahLst/>
              <a:cxnLst/>
              <a:rect l="l" t="t" r="r" b="b"/>
              <a:pathLst>
                <a:path w="3051" h="1039" extrusionOk="0">
                  <a:moveTo>
                    <a:pt x="0" y="0"/>
                  </a:moveTo>
                  <a:lnTo>
                    <a:pt x="0" y="1039"/>
                  </a:lnTo>
                  <a:lnTo>
                    <a:pt x="3051" y="1039"/>
                  </a:lnTo>
                  <a:lnTo>
                    <a:pt x="3051" y="0"/>
                  </a:lnTo>
                  <a:close/>
                </a:path>
              </a:pathLst>
            </a:custGeom>
            <a:solidFill>
              <a:srgbClr val="34343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489;p46">
              <a:extLst>
                <a:ext uri="{FF2B5EF4-FFF2-40B4-BE49-F238E27FC236}">
                  <a16:creationId xmlns:a16="http://schemas.microsoft.com/office/drawing/2014/main" id="{EE113ABF-7B98-6222-E91B-DAD999F1498F}"/>
                </a:ext>
              </a:extLst>
            </p:cNvPr>
            <p:cNvSpPr/>
            <p:nvPr/>
          </p:nvSpPr>
          <p:spPr>
            <a:xfrm>
              <a:off x="5600150" y="2904900"/>
              <a:ext cx="76275" cy="25575"/>
            </a:xfrm>
            <a:custGeom>
              <a:avLst/>
              <a:gdLst/>
              <a:ahLst/>
              <a:cxnLst/>
              <a:rect l="l" t="t" r="r" b="b"/>
              <a:pathLst>
                <a:path w="3051" h="1023" extrusionOk="0">
                  <a:moveTo>
                    <a:pt x="0" y="0"/>
                  </a:moveTo>
                  <a:lnTo>
                    <a:pt x="0" y="1023"/>
                  </a:lnTo>
                  <a:lnTo>
                    <a:pt x="3051" y="1023"/>
                  </a:lnTo>
                  <a:lnTo>
                    <a:pt x="3051" y="0"/>
                  </a:lnTo>
                  <a:close/>
                </a:path>
              </a:pathLst>
            </a:custGeom>
            <a:solidFill>
              <a:srgbClr val="34343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490;p46">
              <a:extLst>
                <a:ext uri="{FF2B5EF4-FFF2-40B4-BE49-F238E27FC236}">
                  <a16:creationId xmlns:a16="http://schemas.microsoft.com/office/drawing/2014/main" id="{3C5CDE04-BFFD-DA66-A0ED-8EE82AABCF3F}"/>
                </a:ext>
              </a:extLst>
            </p:cNvPr>
            <p:cNvSpPr/>
            <p:nvPr/>
          </p:nvSpPr>
          <p:spPr>
            <a:xfrm>
              <a:off x="5600150" y="3003825"/>
              <a:ext cx="76275" cy="25600"/>
            </a:xfrm>
            <a:custGeom>
              <a:avLst/>
              <a:gdLst/>
              <a:ahLst/>
              <a:cxnLst/>
              <a:rect l="l" t="t" r="r" b="b"/>
              <a:pathLst>
                <a:path w="3051" h="1024" extrusionOk="0">
                  <a:moveTo>
                    <a:pt x="0" y="1"/>
                  </a:moveTo>
                  <a:lnTo>
                    <a:pt x="0" y="1023"/>
                  </a:lnTo>
                  <a:lnTo>
                    <a:pt x="3051" y="1023"/>
                  </a:lnTo>
                  <a:lnTo>
                    <a:pt x="3051" y="1"/>
                  </a:lnTo>
                  <a:close/>
                </a:path>
              </a:pathLst>
            </a:custGeom>
            <a:solidFill>
              <a:srgbClr val="34343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491;p46">
              <a:extLst>
                <a:ext uri="{FF2B5EF4-FFF2-40B4-BE49-F238E27FC236}">
                  <a16:creationId xmlns:a16="http://schemas.microsoft.com/office/drawing/2014/main" id="{A96E38BC-1D41-F41B-307D-44AD018D66A1}"/>
                </a:ext>
              </a:extLst>
            </p:cNvPr>
            <p:cNvSpPr/>
            <p:nvPr/>
          </p:nvSpPr>
          <p:spPr>
            <a:xfrm>
              <a:off x="5600150" y="3095350"/>
              <a:ext cx="76275" cy="26000"/>
            </a:xfrm>
            <a:custGeom>
              <a:avLst/>
              <a:gdLst/>
              <a:ahLst/>
              <a:cxnLst/>
              <a:rect l="l" t="t" r="r" b="b"/>
              <a:pathLst>
                <a:path w="3051" h="1040" extrusionOk="0">
                  <a:moveTo>
                    <a:pt x="0" y="1"/>
                  </a:moveTo>
                  <a:lnTo>
                    <a:pt x="0" y="1039"/>
                  </a:lnTo>
                  <a:lnTo>
                    <a:pt x="3051" y="1039"/>
                  </a:lnTo>
                  <a:lnTo>
                    <a:pt x="3051" y="1"/>
                  </a:lnTo>
                  <a:close/>
                </a:path>
              </a:pathLst>
            </a:custGeom>
            <a:solidFill>
              <a:srgbClr val="34343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492;p46">
              <a:extLst>
                <a:ext uri="{FF2B5EF4-FFF2-40B4-BE49-F238E27FC236}">
                  <a16:creationId xmlns:a16="http://schemas.microsoft.com/office/drawing/2014/main" id="{C5676612-8925-7445-9629-8494391049B0}"/>
                </a:ext>
              </a:extLst>
            </p:cNvPr>
            <p:cNvSpPr/>
            <p:nvPr/>
          </p:nvSpPr>
          <p:spPr>
            <a:xfrm>
              <a:off x="5600150" y="3187275"/>
              <a:ext cx="76275" cy="25600"/>
            </a:xfrm>
            <a:custGeom>
              <a:avLst/>
              <a:gdLst/>
              <a:ahLst/>
              <a:cxnLst/>
              <a:rect l="l" t="t" r="r" b="b"/>
              <a:pathLst>
                <a:path w="3051" h="1024" extrusionOk="0">
                  <a:moveTo>
                    <a:pt x="0" y="1"/>
                  </a:moveTo>
                  <a:lnTo>
                    <a:pt x="0" y="1023"/>
                  </a:lnTo>
                  <a:lnTo>
                    <a:pt x="3051" y="1023"/>
                  </a:lnTo>
                  <a:lnTo>
                    <a:pt x="3051" y="1"/>
                  </a:lnTo>
                  <a:close/>
                </a:path>
              </a:pathLst>
            </a:custGeom>
            <a:solidFill>
              <a:srgbClr val="34343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493;p46">
              <a:extLst>
                <a:ext uri="{FF2B5EF4-FFF2-40B4-BE49-F238E27FC236}">
                  <a16:creationId xmlns:a16="http://schemas.microsoft.com/office/drawing/2014/main" id="{6D369620-4F7D-225E-02DD-55406E66DA40}"/>
                </a:ext>
              </a:extLst>
            </p:cNvPr>
            <p:cNvSpPr/>
            <p:nvPr/>
          </p:nvSpPr>
          <p:spPr>
            <a:xfrm>
              <a:off x="5600150" y="3278375"/>
              <a:ext cx="76275" cy="26000"/>
            </a:xfrm>
            <a:custGeom>
              <a:avLst/>
              <a:gdLst/>
              <a:ahLst/>
              <a:cxnLst/>
              <a:rect l="l" t="t" r="r" b="b"/>
              <a:pathLst>
                <a:path w="3051" h="1040" extrusionOk="0">
                  <a:moveTo>
                    <a:pt x="0" y="1"/>
                  </a:moveTo>
                  <a:lnTo>
                    <a:pt x="0" y="1040"/>
                  </a:lnTo>
                  <a:lnTo>
                    <a:pt x="3051" y="1040"/>
                  </a:lnTo>
                  <a:lnTo>
                    <a:pt x="305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494;p46">
              <a:extLst>
                <a:ext uri="{FF2B5EF4-FFF2-40B4-BE49-F238E27FC236}">
                  <a16:creationId xmlns:a16="http://schemas.microsoft.com/office/drawing/2014/main" id="{0CBC1B58-7568-1B68-C61F-7C91D21E4258}"/>
                </a:ext>
              </a:extLst>
            </p:cNvPr>
            <p:cNvSpPr/>
            <p:nvPr/>
          </p:nvSpPr>
          <p:spPr>
            <a:xfrm>
              <a:off x="5823975" y="2713200"/>
              <a:ext cx="76300" cy="752375"/>
            </a:xfrm>
            <a:custGeom>
              <a:avLst/>
              <a:gdLst/>
              <a:ahLst/>
              <a:cxnLst/>
              <a:rect l="l" t="t" r="r" b="b"/>
              <a:pathLst>
                <a:path w="3052" h="30095" extrusionOk="0">
                  <a:moveTo>
                    <a:pt x="1" y="1"/>
                  </a:moveTo>
                  <a:lnTo>
                    <a:pt x="1" y="30094"/>
                  </a:lnTo>
                  <a:lnTo>
                    <a:pt x="3051" y="30094"/>
                  </a:lnTo>
                  <a:lnTo>
                    <a:pt x="30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495;p46">
              <a:extLst>
                <a:ext uri="{FF2B5EF4-FFF2-40B4-BE49-F238E27FC236}">
                  <a16:creationId xmlns:a16="http://schemas.microsoft.com/office/drawing/2014/main" id="{5F1772CF-EC15-A3B0-A7A2-630C00876E4F}"/>
                </a:ext>
              </a:extLst>
            </p:cNvPr>
            <p:cNvSpPr/>
            <p:nvPr/>
          </p:nvSpPr>
          <p:spPr>
            <a:xfrm>
              <a:off x="5862325" y="2713200"/>
              <a:ext cx="37950" cy="752375"/>
            </a:xfrm>
            <a:custGeom>
              <a:avLst/>
              <a:gdLst/>
              <a:ahLst/>
              <a:cxnLst/>
              <a:rect l="l" t="t" r="r" b="b"/>
              <a:pathLst>
                <a:path w="1518" h="30095" extrusionOk="0">
                  <a:moveTo>
                    <a:pt x="0" y="1"/>
                  </a:moveTo>
                  <a:lnTo>
                    <a:pt x="0" y="30094"/>
                  </a:lnTo>
                  <a:lnTo>
                    <a:pt x="1517" y="30094"/>
                  </a:lnTo>
                  <a:lnTo>
                    <a:pt x="151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496;p46">
              <a:extLst>
                <a:ext uri="{FF2B5EF4-FFF2-40B4-BE49-F238E27FC236}">
                  <a16:creationId xmlns:a16="http://schemas.microsoft.com/office/drawing/2014/main" id="{4A294B9B-D31C-3735-3014-733174C6C57F}"/>
                </a:ext>
              </a:extLst>
            </p:cNvPr>
            <p:cNvSpPr/>
            <p:nvPr/>
          </p:nvSpPr>
          <p:spPr>
            <a:xfrm>
              <a:off x="5812450" y="2706600"/>
              <a:ext cx="101425" cy="15275"/>
            </a:xfrm>
            <a:custGeom>
              <a:avLst/>
              <a:gdLst/>
              <a:ahLst/>
              <a:cxnLst/>
              <a:rect l="l" t="t" r="r" b="b"/>
              <a:pathLst>
                <a:path w="4057" h="611" extrusionOk="0">
                  <a:moveTo>
                    <a:pt x="0" y="1"/>
                  </a:moveTo>
                  <a:lnTo>
                    <a:pt x="0" y="611"/>
                  </a:lnTo>
                  <a:lnTo>
                    <a:pt x="4057" y="611"/>
                  </a:lnTo>
                  <a:lnTo>
                    <a:pt x="40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497;p46">
              <a:extLst>
                <a:ext uri="{FF2B5EF4-FFF2-40B4-BE49-F238E27FC236}">
                  <a16:creationId xmlns:a16="http://schemas.microsoft.com/office/drawing/2014/main" id="{40442F8A-954A-E826-40B4-F95CCB80C1D7}"/>
                </a:ext>
              </a:extLst>
            </p:cNvPr>
            <p:cNvSpPr/>
            <p:nvPr/>
          </p:nvSpPr>
          <p:spPr>
            <a:xfrm>
              <a:off x="5812450" y="2798125"/>
              <a:ext cx="101425" cy="15275"/>
            </a:xfrm>
            <a:custGeom>
              <a:avLst/>
              <a:gdLst/>
              <a:ahLst/>
              <a:cxnLst/>
              <a:rect l="l" t="t" r="r" b="b"/>
              <a:pathLst>
                <a:path w="4057" h="611" extrusionOk="0">
                  <a:moveTo>
                    <a:pt x="0" y="0"/>
                  </a:moveTo>
                  <a:lnTo>
                    <a:pt x="0" y="611"/>
                  </a:lnTo>
                  <a:lnTo>
                    <a:pt x="4057" y="611"/>
                  </a:lnTo>
                  <a:lnTo>
                    <a:pt x="405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498;p46">
              <a:extLst>
                <a:ext uri="{FF2B5EF4-FFF2-40B4-BE49-F238E27FC236}">
                  <a16:creationId xmlns:a16="http://schemas.microsoft.com/office/drawing/2014/main" id="{E6302777-4855-582A-5B9B-A4EDE1672B26}"/>
                </a:ext>
              </a:extLst>
            </p:cNvPr>
            <p:cNvSpPr/>
            <p:nvPr/>
          </p:nvSpPr>
          <p:spPr>
            <a:xfrm>
              <a:off x="5812450" y="2889225"/>
              <a:ext cx="101425" cy="15700"/>
            </a:xfrm>
            <a:custGeom>
              <a:avLst/>
              <a:gdLst/>
              <a:ahLst/>
              <a:cxnLst/>
              <a:rect l="l" t="t" r="r" b="b"/>
              <a:pathLst>
                <a:path w="4057" h="628" extrusionOk="0">
                  <a:moveTo>
                    <a:pt x="0" y="1"/>
                  </a:moveTo>
                  <a:lnTo>
                    <a:pt x="0" y="627"/>
                  </a:lnTo>
                  <a:lnTo>
                    <a:pt x="4057" y="627"/>
                  </a:lnTo>
                  <a:lnTo>
                    <a:pt x="40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499;p46">
              <a:extLst>
                <a:ext uri="{FF2B5EF4-FFF2-40B4-BE49-F238E27FC236}">
                  <a16:creationId xmlns:a16="http://schemas.microsoft.com/office/drawing/2014/main" id="{1C6B2CB4-1DE2-C36E-A73C-D34EDF1BB4BD}"/>
                </a:ext>
              </a:extLst>
            </p:cNvPr>
            <p:cNvSpPr/>
            <p:nvPr/>
          </p:nvSpPr>
          <p:spPr>
            <a:xfrm>
              <a:off x="5812450" y="2988575"/>
              <a:ext cx="101425" cy="15700"/>
            </a:xfrm>
            <a:custGeom>
              <a:avLst/>
              <a:gdLst/>
              <a:ahLst/>
              <a:cxnLst/>
              <a:rect l="l" t="t" r="r" b="b"/>
              <a:pathLst>
                <a:path w="4057" h="628" extrusionOk="0">
                  <a:moveTo>
                    <a:pt x="0" y="1"/>
                  </a:moveTo>
                  <a:lnTo>
                    <a:pt x="0" y="627"/>
                  </a:lnTo>
                  <a:lnTo>
                    <a:pt x="4057" y="627"/>
                  </a:lnTo>
                  <a:lnTo>
                    <a:pt x="40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500;p46">
              <a:extLst>
                <a:ext uri="{FF2B5EF4-FFF2-40B4-BE49-F238E27FC236}">
                  <a16:creationId xmlns:a16="http://schemas.microsoft.com/office/drawing/2014/main" id="{3101F098-111D-8BE1-9FEE-F6DBAD3B8F17}"/>
                </a:ext>
              </a:extLst>
            </p:cNvPr>
            <p:cNvSpPr/>
            <p:nvPr/>
          </p:nvSpPr>
          <p:spPr>
            <a:xfrm>
              <a:off x="5812450" y="3080100"/>
              <a:ext cx="101425" cy="15275"/>
            </a:xfrm>
            <a:custGeom>
              <a:avLst/>
              <a:gdLst/>
              <a:ahLst/>
              <a:cxnLst/>
              <a:rect l="l" t="t" r="r" b="b"/>
              <a:pathLst>
                <a:path w="4057" h="611" extrusionOk="0">
                  <a:moveTo>
                    <a:pt x="0" y="0"/>
                  </a:moveTo>
                  <a:lnTo>
                    <a:pt x="0" y="611"/>
                  </a:lnTo>
                  <a:lnTo>
                    <a:pt x="4057" y="611"/>
                  </a:lnTo>
                  <a:lnTo>
                    <a:pt x="405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501;p46">
              <a:extLst>
                <a:ext uri="{FF2B5EF4-FFF2-40B4-BE49-F238E27FC236}">
                  <a16:creationId xmlns:a16="http://schemas.microsoft.com/office/drawing/2014/main" id="{07208A46-28F6-5CE0-28AD-986857914612}"/>
                </a:ext>
              </a:extLst>
            </p:cNvPr>
            <p:cNvSpPr/>
            <p:nvPr/>
          </p:nvSpPr>
          <p:spPr>
            <a:xfrm>
              <a:off x="5812450" y="3171625"/>
              <a:ext cx="101425" cy="15675"/>
            </a:xfrm>
            <a:custGeom>
              <a:avLst/>
              <a:gdLst/>
              <a:ahLst/>
              <a:cxnLst/>
              <a:rect l="l" t="t" r="r" b="b"/>
              <a:pathLst>
                <a:path w="4057" h="627" extrusionOk="0">
                  <a:moveTo>
                    <a:pt x="0" y="0"/>
                  </a:moveTo>
                  <a:lnTo>
                    <a:pt x="0" y="627"/>
                  </a:lnTo>
                  <a:lnTo>
                    <a:pt x="4057" y="627"/>
                  </a:lnTo>
                  <a:lnTo>
                    <a:pt x="405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502;p46">
              <a:extLst>
                <a:ext uri="{FF2B5EF4-FFF2-40B4-BE49-F238E27FC236}">
                  <a16:creationId xmlns:a16="http://schemas.microsoft.com/office/drawing/2014/main" id="{8ECE36EB-8B71-8E3E-DD67-5352232F0643}"/>
                </a:ext>
              </a:extLst>
            </p:cNvPr>
            <p:cNvSpPr/>
            <p:nvPr/>
          </p:nvSpPr>
          <p:spPr>
            <a:xfrm>
              <a:off x="5812450" y="3263550"/>
              <a:ext cx="101425" cy="15275"/>
            </a:xfrm>
            <a:custGeom>
              <a:avLst/>
              <a:gdLst/>
              <a:ahLst/>
              <a:cxnLst/>
              <a:rect l="l" t="t" r="r" b="b"/>
              <a:pathLst>
                <a:path w="4057" h="611" extrusionOk="0">
                  <a:moveTo>
                    <a:pt x="0" y="0"/>
                  </a:moveTo>
                  <a:lnTo>
                    <a:pt x="0" y="610"/>
                  </a:lnTo>
                  <a:lnTo>
                    <a:pt x="4057" y="610"/>
                  </a:lnTo>
                  <a:lnTo>
                    <a:pt x="405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503;p46">
              <a:extLst>
                <a:ext uri="{FF2B5EF4-FFF2-40B4-BE49-F238E27FC236}">
                  <a16:creationId xmlns:a16="http://schemas.microsoft.com/office/drawing/2014/main" id="{B3849CAD-3725-F805-4546-AB754CE654E9}"/>
                </a:ext>
              </a:extLst>
            </p:cNvPr>
            <p:cNvSpPr/>
            <p:nvPr/>
          </p:nvSpPr>
          <p:spPr>
            <a:xfrm>
              <a:off x="5823975" y="2721850"/>
              <a:ext cx="76300" cy="26000"/>
            </a:xfrm>
            <a:custGeom>
              <a:avLst/>
              <a:gdLst/>
              <a:ahLst/>
              <a:cxnLst/>
              <a:rect l="l" t="t" r="r" b="b"/>
              <a:pathLst>
                <a:path w="3052" h="1040" extrusionOk="0">
                  <a:moveTo>
                    <a:pt x="1" y="1"/>
                  </a:moveTo>
                  <a:lnTo>
                    <a:pt x="1" y="1040"/>
                  </a:lnTo>
                  <a:lnTo>
                    <a:pt x="3051" y="1040"/>
                  </a:lnTo>
                  <a:lnTo>
                    <a:pt x="3051" y="1"/>
                  </a:lnTo>
                  <a:close/>
                </a:path>
              </a:pathLst>
            </a:custGeom>
            <a:solidFill>
              <a:srgbClr val="34343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504;p46">
              <a:extLst>
                <a:ext uri="{FF2B5EF4-FFF2-40B4-BE49-F238E27FC236}">
                  <a16:creationId xmlns:a16="http://schemas.microsoft.com/office/drawing/2014/main" id="{43D65896-8577-2890-B84F-B96824B229F1}"/>
                </a:ext>
              </a:extLst>
            </p:cNvPr>
            <p:cNvSpPr/>
            <p:nvPr/>
          </p:nvSpPr>
          <p:spPr>
            <a:xfrm>
              <a:off x="5823975" y="2812975"/>
              <a:ext cx="76300" cy="25975"/>
            </a:xfrm>
            <a:custGeom>
              <a:avLst/>
              <a:gdLst/>
              <a:ahLst/>
              <a:cxnLst/>
              <a:rect l="l" t="t" r="r" b="b"/>
              <a:pathLst>
                <a:path w="3052" h="1039" extrusionOk="0">
                  <a:moveTo>
                    <a:pt x="1" y="0"/>
                  </a:moveTo>
                  <a:lnTo>
                    <a:pt x="1" y="1039"/>
                  </a:lnTo>
                  <a:lnTo>
                    <a:pt x="3051" y="1039"/>
                  </a:lnTo>
                  <a:lnTo>
                    <a:pt x="3051" y="0"/>
                  </a:lnTo>
                  <a:close/>
                </a:path>
              </a:pathLst>
            </a:custGeom>
            <a:solidFill>
              <a:srgbClr val="34343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505;p46">
              <a:extLst>
                <a:ext uri="{FF2B5EF4-FFF2-40B4-BE49-F238E27FC236}">
                  <a16:creationId xmlns:a16="http://schemas.microsoft.com/office/drawing/2014/main" id="{431A44E1-3BB1-8957-2D81-C1144CEE7403}"/>
                </a:ext>
              </a:extLst>
            </p:cNvPr>
            <p:cNvSpPr/>
            <p:nvPr/>
          </p:nvSpPr>
          <p:spPr>
            <a:xfrm>
              <a:off x="5823975" y="2904900"/>
              <a:ext cx="76300" cy="25575"/>
            </a:xfrm>
            <a:custGeom>
              <a:avLst/>
              <a:gdLst/>
              <a:ahLst/>
              <a:cxnLst/>
              <a:rect l="l" t="t" r="r" b="b"/>
              <a:pathLst>
                <a:path w="3052" h="1023" extrusionOk="0">
                  <a:moveTo>
                    <a:pt x="1" y="0"/>
                  </a:moveTo>
                  <a:lnTo>
                    <a:pt x="1" y="1023"/>
                  </a:lnTo>
                  <a:lnTo>
                    <a:pt x="3051" y="1023"/>
                  </a:lnTo>
                  <a:lnTo>
                    <a:pt x="3051" y="0"/>
                  </a:lnTo>
                  <a:close/>
                </a:path>
              </a:pathLst>
            </a:custGeom>
            <a:solidFill>
              <a:srgbClr val="34343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506;p46">
              <a:extLst>
                <a:ext uri="{FF2B5EF4-FFF2-40B4-BE49-F238E27FC236}">
                  <a16:creationId xmlns:a16="http://schemas.microsoft.com/office/drawing/2014/main" id="{B28E913A-E5C5-BA60-1657-30FF169B42FF}"/>
                </a:ext>
              </a:extLst>
            </p:cNvPr>
            <p:cNvSpPr/>
            <p:nvPr/>
          </p:nvSpPr>
          <p:spPr>
            <a:xfrm>
              <a:off x="5823975" y="3003825"/>
              <a:ext cx="76300" cy="25600"/>
            </a:xfrm>
            <a:custGeom>
              <a:avLst/>
              <a:gdLst/>
              <a:ahLst/>
              <a:cxnLst/>
              <a:rect l="l" t="t" r="r" b="b"/>
              <a:pathLst>
                <a:path w="3052" h="1024" extrusionOk="0">
                  <a:moveTo>
                    <a:pt x="1" y="1"/>
                  </a:moveTo>
                  <a:lnTo>
                    <a:pt x="1" y="1023"/>
                  </a:lnTo>
                  <a:lnTo>
                    <a:pt x="3051" y="1023"/>
                  </a:lnTo>
                  <a:lnTo>
                    <a:pt x="3051" y="1"/>
                  </a:lnTo>
                  <a:close/>
                </a:path>
              </a:pathLst>
            </a:custGeom>
            <a:solidFill>
              <a:srgbClr val="34343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507;p46">
              <a:extLst>
                <a:ext uri="{FF2B5EF4-FFF2-40B4-BE49-F238E27FC236}">
                  <a16:creationId xmlns:a16="http://schemas.microsoft.com/office/drawing/2014/main" id="{91EAECC0-0A21-62B9-0B47-18AE8AC47B63}"/>
                </a:ext>
              </a:extLst>
            </p:cNvPr>
            <p:cNvSpPr/>
            <p:nvPr/>
          </p:nvSpPr>
          <p:spPr>
            <a:xfrm>
              <a:off x="5823975" y="3095350"/>
              <a:ext cx="76300" cy="26000"/>
            </a:xfrm>
            <a:custGeom>
              <a:avLst/>
              <a:gdLst/>
              <a:ahLst/>
              <a:cxnLst/>
              <a:rect l="l" t="t" r="r" b="b"/>
              <a:pathLst>
                <a:path w="3052" h="1040" extrusionOk="0">
                  <a:moveTo>
                    <a:pt x="1" y="1"/>
                  </a:moveTo>
                  <a:lnTo>
                    <a:pt x="1" y="1039"/>
                  </a:lnTo>
                  <a:lnTo>
                    <a:pt x="3051" y="1039"/>
                  </a:lnTo>
                  <a:lnTo>
                    <a:pt x="3051" y="1"/>
                  </a:lnTo>
                  <a:close/>
                </a:path>
              </a:pathLst>
            </a:custGeom>
            <a:solidFill>
              <a:srgbClr val="34343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508;p46">
              <a:extLst>
                <a:ext uri="{FF2B5EF4-FFF2-40B4-BE49-F238E27FC236}">
                  <a16:creationId xmlns:a16="http://schemas.microsoft.com/office/drawing/2014/main" id="{6E8CDCCD-F525-6FEE-EDC9-8998AB21608F}"/>
                </a:ext>
              </a:extLst>
            </p:cNvPr>
            <p:cNvSpPr/>
            <p:nvPr/>
          </p:nvSpPr>
          <p:spPr>
            <a:xfrm>
              <a:off x="5823975" y="3187275"/>
              <a:ext cx="76300" cy="25600"/>
            </a:xfrm>
            <a:custGeom>
              <a:avLst/>
              <a:gdLst/>
              <a:ahLst/>
              <a:cxnLst/>
              <a:rect l="l" t="t" r="r" b="b"/>
              <a:pathLst>
                <a:path w="3052" h="1024" extrusionOk="0">
                  <a:moveTo>
                    <a:pt x="1" y="1"/>
                  </a:moveTo>
                  <a:lnTo>
                    <a:pt x="1" y="1023"/>
                  </a:lnTo>
                  <a:lnTo>
                    <a:pt x="3051" y="1023"/>
                  </a:lnTo>
                  <a:lnTo>
                    <a:pt x="3051" y="1"/>
                  </a:lnTo>
                  <a:close/>
                </a:path>
              </a:pathLst>
            </a:custGeom>
            <a:solidFill>
              <a:srgbClr val="34343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509;p46">
              <a:extLst>
                <a:ext uri="{FF2B5EF4-FFF2-40B4-BE49-F238E27FC236}">
                  <a16:creationId xmlns:a16="http://schemas.microsoft.com/office/drawing/2014/main" id="{1D856AA1-9E98-1719-3B7B-2EAD058D7550}"/>
                </a:ext>
              </a:extLst>
            </p:cNvPr>
            <p:cNvSpPr/>
            <p:nvPr/>
          </p:nvSpPr>
          <p:spPr>
            <a:xfrm>
              <a:off x="5823975" y="3278375"/>
              <a:ext cx="76300" cy="26000"/>
            </a:xfrm>
            <a:custGeom>
              <a:avLst/>
              <a:gdLst/>
              <a:ahLst/>
              <a:cxnLst/>
              <a:rect l="l" t="t" r="r" b="b"/>
              <a:pathLst>
                <a:path w="3052" h="1040" extrusionOk="0">
                  <a:moveTo>
                    <a:pt x="1" y="1"/>
                  </a:moveTo>
                  <a:lnTo>
                    <a:pt x="1" y="1040"/>
                  </a:lnTo>
                  <a:lnTo>
                    <a:pt x="3051" y="1040"/>
                  </a:lnTo>
                  <a:lnTo>
                    <a:pt x="305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510;p46">
              <a:extLst>
                <a:ext uri="{FF2B5EF4-FFF2-40B4-BE49-F238E27FC236}">
                  <a16:creationId xmlns:a16="http://schemas.microsoft.com/office/drawing/2014/main" id="{1AE275F7-7687-DDE0-4847-23A7C3F81AE1}"/>
                </a:ext>
              </a:extLst>
            </p:cNvPr>
            <p:cNvSpPr/>
            <p:nvPr/>
          </p:nvSpPr>
          <p:spPr>
            <a:xfrm>
              <a:off x="4755050" y="3057825"/>
              <a:ext cx="97725" cy="49925"/>
            </a:xfrm>
            <a:custGeom>
              <a:avLst/>
              <a:gdLst/>
              <a:ahLst/>
              <a:cxnLst/>
              <a:rect l="l" t="t" r="r" b="b"/>
              <a:pathLst>
                <a:path w="3909" h="1997" extrusionOk="0">
                  <a:moveTo>
                    <a:pt x="116" y="1"/>
                  </a:moveTo>
                  <a:lnTo>
                    <a:pt x="0" y="116"/>
                  </a:lnTo>
                  <a:lnTo>
                    <a:pt x="1930" y="1996"/>
                  </a:lnTo>
                  <a:lnTo>
                    <a:pt x="3908" y="166"/>
                  </a:lnTo>
                  <a:lnTo>
                    <a:pt x="3809" y="50"/>
                  </a:lnTo>
                  <a:lnTo>
                    <a:pt x="1930" y="1749"/>
                  </a:lnTo>
                  <a:lnTo>
                    <a:pt x="1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511;p46">
              <a:extLst>
                <a:ext uri="{FF2B5EF4-FFF2-40B4-BE49-F238E27FC236}">
                  <a16:creationId xmlns:a16="http://schemas.microsoft.com/office/drawing/2014/main" id="{5001874C-4F95-A13B-9967-9FB03513C67E}"/>
                </a:ext>
              </a:extLst>
            </p:cNvPr>
            <p:cNvSpPr/>
            <p:nvPr/>
          </p:nvSpPr>
          <p:spPr>
            <a:xfrm>
              <a:off x="4753800" y="3107300"/>
              <a:ext cx="98550" cy="49900"/>
            </a:xfrm>
            <a:custGeom>
              <a:avLst/>
              <a:gdLst/>
              <a:ahLst/>
              <a:cxnLst/>
              <a:rect l="l" t="t" r="r" b="b"/>
              <a:pathLst>
                <a:path w="3942" h="1996" extrusionOk="0">
                  <a:moveTo>
                    <a:pt x="133" y="1"/>
                  </a:moveTo>
                  <a:lnTo>
                    <a:pt x="1" y="100"/>
                  </a:lnTo>
                  <a:lnTo>
                    <a:pt x="1963" y="1996"/>
                  </a:lnTo>
                  <a:lnTo>
                    <a:pt x="3942" y="149"/>
                  </a:lnTo>
                  <a:lnTo>
                    <a:pt x="3810" y="50"/>
                  </a:lnTo>
                  <a:lnTo>
                    <a:pt x="1963" y="1749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512;p46">
              <a:extLst>
                <a:ext uri="{FF2B5EF4-FFF2-40B4-BE49-F238E27FC236}">
                  <a16:creationId xmlns:a16="http://schemas.microsoft.com/office/drawing/2014/main" id="{1CDB6159-19E3-C288-8C5D-7F0776FBAEF1}"/>
                </a:ext>
              </a:extLst>
            </p:cNvPr>
            <p:cNvSpPr/>
            <p:nvPr/>
          </p:nvSpPr>
          <p:spPr>
            <a:xfrm>
              <a:off x="4807000" y="3031450"/>
              <a:ext cx="11550" cy="427100"/>
            </a:xfrm>
            <a:custGeom>
              <a:avLst/>
              <a:gdLst/>
              <a:ahLst/>
              <a:cxnLst/>
              <a:rect l="l" t="t" r="r" b="b"/>
              <a:pathLst>
                <a:path w="462" h="17084" extrusionOk="0">
                  <a:moveTo>
                    <a:pt x="0" y="1"/>
                  </a:moveTo>
                  <a:lnTo>
                    <a:pt x="0" y="17084"/>
                  </a:lnTo>
                  <a:lnTo>
                    <a:pt x="462" y="17084"/>
                  </a:lnTo>
                  <a:lnTo>
                    <a:pt x="4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513;p46">
              <a:extLst>
                <a:ext uri="{FF2B5EF4-FFF2-40B4-BE49-F238E27FC236}">
                  <a16:creationId xmlns:a16="http://schemas.microsoft.com/office/drawing/2014/main" id="{78B64164-5EFA-98FB-FB29-E42E7AB30E66}"/>
                </a:ext>
              </a:extLst>
            </p:cNvPr>
            <p:cNvSpPr/>
            <p:nvPr/>
          </p:nvSpPr>
          <p:spPr>
            <a:xfrm>
              <a:off x="4789675" y="3031450"/>
              <a:ext cx="17750" cy="427100"/>
            </a:xfrm>
            <a:custGeom>
              <a:avLst/>
              <a:gdLst/>
              <a:ahLst/>
              <a:cxnLst/>
              <a:rect l="l" t="t" r="r" b="b"/>
              <a:pathLst>
                <a:path w="710" h="17084" extrusionOk="0">
                  <a:moveTo>
                    <a:pt x="1" y="1"/>
                  </a:moveTo>
                  <a:lnTo>
                    <a:pt x="1" y="17084"/>
                  </a:lnTo>
                  <a:lnTo>
                    <a:pt x="710" y="17084"/>
                  </a:lnTo>
                  <a:lnTo>
                    <a:pt x="71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514;p46">
              <a:extLst>
                <a:ext uri="{FF2B5EF4-FFF2-40B4-BE49-F238E27FC236}">
                  <a16:creationId xmlns:a16="http://schemas.microsoft.com/office/drawing/2014/main" id="{241209AB-5167-09B7-D8A4-732EF2A6D760}"/>
                </a:ext>
              </a:extLst>
            </p:cNvPr>
            <p:cNvSpPr/>
            <p:nvPr/>
          </p:nvSpPr>
          <p:spPr>
            <a:xfrm>
              <a:off x="4702275" y="3045475"/>
              <a:ext cx="213150" cy="16100"/>
            </a:xfrm>
            <a:custGeom>
              <a:avLst/>
              <a:gdLst/>
              <a:ahLst/>
              <a:cxnLst/>
              <a:rect l="l" t="t" r="r" b="b"/>
              <a:pathLst>
                <a:path w="8526" h="644" extrusionOk="0">
                  <a:moveTo>
                    <a:pt x="1" y="0"/>
                  </a:moveTo>
                  <a:lnTo>
                    <a:pt x="1" y="643"/>
                  </a:lnTo>
                  <a:lnTo>
                    <a:pt x="8526" y="643"/>
                  </a:lnTo>
                  <a:lnTo>
                    <a:pt x="85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515;p46">
              <a:extLst>
                <a:ext uri="{FF2B5EF4-FFF2-40B4-BE49-F238E27FC236}">
                  <a16:creationId xmlns:a16="http://schemas.microsoft.com/office/drawing/2014/main" id="{7E955739-EE2E-7522-743E-DFF7E40AE000}"/>
                </a:ext>
              </a:extLst>
            </p:cNvPr>
            <p:cNvSpPr/>
            <p:nvPr/>
          </p:nvSpPr>
          <p:spPr>
            <a:xfrm>
              <a:off x="4702275" y="3045475"/>
              <a:ext cx="197900" cy="16100"/>
            </a:xfrm>
            <a:custGeom>
              <a:avLst/>
              <a:gdLst/>
              <a:ahLst/>
              <a:cxnLst/>
              <a:rect l="l" t="t" r="r" b="b"/>
              <a:pathLst>
                <a:path w="7916" h="644" extrusionOk="0">
                  <a:moveTo>
                    <a:pt x="1" y="0"/>
                  </a:moveTo>
                  <a:lnTo>
                    <a:pt x="1" y="643"/>
                  </a:lnTo>
                  <a:lnTo>
                    <a:pt x="7916" y="643"/>
                  </a:lnTo>
                  <a:lnTo>
                    <a:pt x="79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516;p46">
              <a:extLst>
                <a:ext uri="{FF2B5EF4-FFF2-40B4-BE49-F238E27FC236}">
                  <a16:creationId xmlns:a16="http://schemas.microsoft.com/office/drawing/2014/main" id="{73E20438-64F2-8E43-9967-80F6D52D598D}"/>
                </a:ext>
              </a:extLst>
            </p:cNvPr>
            <p:cNvSpPr/>
            <p:nvPr/>
          </p:nvSpPr>
          <p:spPr>
            <a:xfrm>
              <a:off x="4702275" y="3101125"/>
              <a:ext cx="213150" cy="16100"/>
            </a:xfrm>
            <a:custGeom>
              <a:avLst/>
              <a:gdLst/>
              <a:ahLst/>
              <a:cxnLst/>
              <a:rect l="l" t="t" r="r" b="b"/>
              <a:pathLst>
                <a:path w="8526" h="644" extrusionOk="0">
                  <a:moveTo>
                    <a:pt x="1" y="0"/>
                  </a:moveTo>
                  <a:lnTo>
                    <a:pt x="1" y="643"/>
                  </a:lnTo>
                  <a:lnTo>
                    <a:pt x="8526" y="643"/>
                  </a:lnTo>
                  <a:lnTo>
                    <a:pt x="85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517;p46">
              <a:extLst>
                <a:ext uri="{FF2B5EF4-FFF2-40B4-BE49-F238E27FC236}">
                  <a16:creationId xmlns:a16="http://schemas.microsoft.com/office/drawing/2014/main" id="{96AF566A-5F8C-F109-D927-9E2026349A2C}"/>
                </a:ext>
              </a:extLst>
            </p:cNvPr>
            <p:cNvSpPr/>
            <p:nvPr/>
          </p:nvSpPr>
          <p:spPr>
            <a:xfrm>
              <a:off x="4702275" y="3101125"/>
              <a:ext cx="197900" cy="16100"/>
            </a:xfrm>
            <a:custGeom>
              <a:avLst/>
              <a:gdLst/>
              <a:ahLst/>
              <a:cxnLst/>
              <a:rect l="l" t="t" r="r" b="b"/>
              <a:pathLst>
                <a:path w="7916" h="644" extrusionOk="0">
                  <a:moveTo>
                    <a:pt x="1" y="0"/>
                  </a:moveTo>
                  <a:lnTo>
                    <a:pt x="1" y="643"/>
                  </a:lnTo>
                  <a:lnTo>
                    <a:pt x="7916" y="643"/>
                  </a:lnTo>
                  <a:lnTo>
                    <a:pt x="79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518;p46">
              <a:extLst>
                <a:ext uri="{FF2B5EF4-FFF2-40B4-BE49-F238E27FC236}">
                  <a16:creationId xmlns:a16="http://schemas.microsoft.com/office/drawing/2014/main" id="{9B1DC346-80EB-6B21-2495-49B148D967F6}"/>
                </a:ext>
              </a:extLst>
            </p:cNvPr>
            <p:cNvSpPr/>
            <p:nvPr/>
          </p:nvSpPr>
          <p:spPr>
            <a:xfrm>
              <a:off x="4702275" y="3142350"/>
              <a:ext cx="213150" cy="16100"/>
            </a:xfrm>
            <a:custGeom>
              <a:avLst/>
              <a:gdLst/>
              <a:ahLst/>
              <a:cxnLst/>
              <a:rect l="l" t="t" r="r" b="b"/>
              <a:pathLst>
                <a:path w="8526" h="644" extrusionOk="0">
                  <a:moveTo>
                    <a:pt x="1" y="0"/>
                  </a:moveTo>
                  <a:lnTo>
                    <a:pt x="1" y="643"/>
                  </a:lnTo>
                  <a:lnTo>
                    <a:pt x="8526" y="643"/>
                  </a:lnTo>
                  <a:lnTo>
                    <a:pt x="85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519;p46">
              <a:extLst>
                <a:ext uri="{FF2B5EF4-FFF2-40B4-BE49-F238E27FC236}">
                  <a16:creationId xmlns:a16="http://schemas.microsoft.com/office/drawing/2014/main" id="{A2C9CEF1-00FD-6E5C-2D7A-004F061DC41E}"/>
                </a:ext>
              </a:extLst>
            </p:cNvPr>
            <p:cNvSpPr/>
            <p:nvPr/>
          </p:nvSpPr>
          <p:spPr>
            <a:xfrm>
              <a:off x="4702275" y="3142350"/>
              <a:ext cx="197900" cy="16100"/>
            </a:xfrm>
            <a:custGeom>
              <a:avLst/>
              <a:gdLst/>
              <a:ahLst/>
              <a:cxnLst/>
              <a:rect l="l" t="t" r="r" b="b"/>
              <a:pathLst>
                <a:path w="7916" h="644" extrusionOk="0">
                  <a:moveTo>
                    <a:pt x="1" y="0"/>
                  </a:moveTo>
                  <a:lnTo>
                    <a:pt x="1" y="643"/>
                  </a:lnTo>
                  <a:lnTo>
                    <a:pt x="7916" y="643"/>
                  </a:lnTo>
                  <a:lnTo>
                    <a:pt x="79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520;p46">
              <a:extLst>
                <a:ext uri="{FF2B5EF4-FFF2-40B4-BE49-F238E27FC236}">
                  <a16:creationId xmlns:a16="http://schemas.microsoft.com/office/drawing/2014/main" id="{4EE7A8AC-C566-517C-6599-945769C3EBDD}"/>
                </a:ext>
              </a:extLst>
            </p:cNvPr>
            <p:cNvSpPr/>
            <p:nvPr/>
          </p:nvSpPr>
          <p:spPr>
            <a:xfrm>
              <a:off x="5050200" y="3058250"/>
              <a:ext cx="98550" cy="50325"/>
            </a:xfrm>
            <a:custGeom>
              <a:avLst/>
              <a:gdLst/>
              <a:ahLst/>
              <a:cxnLst/>
              <a:rect l="l" t="t" r="r" b="b"/>
              <a:pathLst>
                <a:path w="3942" h="2013" extrusionOk="0">
                  <a:moveTo>
                    <a:pt x="116" y="0"/>
                  </a:moveTo>
                  <a:lnTo>
                    <a:pt x="1" y="132"/>
                  </a:lnTo>
                  <a:lnTo>
                    <a:pt x="1963" y="2012"/>
                  </a:lnTo>
                  <a:lnTo>
                    <a:pt x="3942" y="165"/>
                  </a:lnTo>
                  <a:lnTo>
                    <a:pt x="3810" y="50"/>
                  </a:lnTo>
                  <a:lnTo>
                    <a:pt x="1963" y="1781"/>
                  </a:lnTo>
                  <a:lnTo>
                    <a:pt x="1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521;p46">
              <a:extLst>
                <a:ext uri="{FF2B5EF4-FFF2-40B4-BE49-F238E27FC236}">
                  <a16:creationId xmlns:a16="http://schemas.microsoft.com/office/drawing/2014/main" id="{63252F3E-69D1-8E67-09E1-FF7930F92E7A}"/>
                </a:ext>
              </a:extLst>
            </p:cNvPr>
            <p:cNvSpPr/>
            <p:nvPr/>
          </p:nvSpPr>
          <p:spPr>
            <a:xfrm>
              <a:off x="5049800" y="3107725"/>
              <a:ext cx="97725" cy="50300"/>
            </a:xfrm>
            <a:custGeom>
              <a:avLst/>
              <a:gdLst/>
              <a:ahLst/>
              <a:cxnLst/>
              <a:rect l="l" t="t" r="r" b="b"/>
              <a:pathLst>
                <a:path w="3909" h="2012" extrusionOk="0">
                  <a:moveTo>
                    <a:pt x="116" y="0"/>
                  </a:moveTo>
                  <a:lnTo>
                    <a:pt x="0" y="132"/>
                  </a:lnTo>
                  <a:lnTo>
                    <a:pt x="1930" y="2012"/>
                  </a:lnTo>
                  <a:lnTo>
                    <a:pt x="3908" y="165"/>
                  </a:lnTo>
                  <a:lnTo>
                    <a:pt x="3793" y="50"/>
                  </a:lnTo>
                  <a:lnTo>
                    <a:pt x="1930" y="1765"/>
                  </a:lnTo>
                  <a:lnTo>
                    <a:pt x="1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522;p46">
              <a:extLst>
                <a:ext uri="{FF2B5EF4-FFF2-40B4-BE49-F238E27FC236}">
                  <a16:creationId xmlns:a16="http://schemas.microsoft.com/office/drawing/2014/main" id="{0D891C21-0536-CD91-7EB6-2A1584B010A6}"/>
                </a:ext>
              </a:extLst>
            </p:cNvPr>
            <p:cNvSpPr/>
            <p:nvPr/>
          </p:nvSpPr>
          <p:spPr>
            <a:xfrm>
              <a:off x="5102575" y="3032700"/>
              <a:ext cx="11975" cy="427100"/>
            </a:xfrm>
            <a:custGeom>
              <a:avLst/>
              <a:gdLst/>
              <a:ahLst/>
              <a:cxnLst/>
              <a:rect l="l" t="t" r="r" b="b"/>
              <a:pathLst>
                <a:path w="479" h="17084" extrusionOk="0">
                  <a:moveTo>
                    <a:pt x="0" y="0"/>
                  </a:moveTo>
                  <a:lnTo>
                    <a:pt x="0" y="17083"/>
                  </a:lnTo>
                  <a:lnTo>
                    <a:pt x="478" y="17083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523;p46">
              <a:extLst>
                <a:ext uri="{FF2B5EF4-FFF2-40B4-BE49-F238E27FC236}">
                  <a16:creationId xmlns:a16="http://schemas.microsoft.com/office/drawing/2014/main" id="{1E11839B-ED1A-8960-AC24-47E66179D8D2}"/>
                </a:ext>
              </a:extLst>
            </p:cNvPr>
            <p:cNvSpPr/>
            <p:nvPr/>
          </p:nvSpPr>
          <p:spPr>
            <a:xfrm>
              <a:off x="5085250" y="3032700"/>
              <a:ext cx="17350" cy="427100"/>
            </a:xfrm>
            <a:custGeom>
              <a:avLst/>
              <a:gdLst/>
              <a:ahLst/>
              <a:cxnLst/>
              <a:rect l="l" t="t" r="r" b="b"/>
              <a:pathLst>
                <a:path w="694" h="17084" extrusionOk="0">
                  <a:moveTo>
                    <a:pt x="1" y="0"/>
                  </a:moveTo>
                  <a:lnTo>
                    <a:pt x="1" y="17083"/>
                  </a:lnTo>
                  <a:lnTo>
                    <a:pt x="693" y="17083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524;p46">
              <a:extLst>
                <a:ext uri="{FF2B5EF4-FFF2-40B4-BE49-F238E27FC236}">
                  <a16:creationId xmlns:a16="http://schemas.microsoft.com/office/drawing/2014/main" id="{0309AE66-4B14-D0FE-8F2C-A2A1615EF590}"/>
                </a:ext>
              </a:extLst>
            </p:cNvPr>
            <p:cNvSpPr/>
            <p:nvPr/>
          </p:nvSpPr>
          <p:spPr>
            <a:xfrm>
              <a:off x="4998275" y="3045875"/>
              <a:ext cx="213150" cy="16100"/>
            </a:xfrm>
            <a:custGeom>
              <a:avLst/>
              <a:gdLst/>
              <a:ahLst/>
              <a:cxnLst/>
              <a:rect l="l" t="t" r="r" b="b"/>
              <a:pathLst>
                <a:path w="8526" h="644" extrusionOk="0">
                  <a:moveTo>
                    <a:pt x="0" y="1"/>
                  </a:moveTo>
                  <a:lnTo>
                    <a:pt x="0" y="644"/>
                  </a:lnTo>
                  <a:lnTo>
                    <a:pt x="8525" y="644"/>
                  </a:lnTo>
                  <a:lnTo>
                    <a:pt x="85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525;p46">
              <a:extLst>
                <a:ext uri="{FF2B5EF4-FFF2-40B4-BE49-F238E27FC236}">
                  <a16:creationId xmlns:a16="http://schemas.microsoft.com/office/drawing/2014/main" id="{7D7B327F-E578-97E9-F30A-A895BF1BE811}"/>
                </a:ext>
              </a:extLst>
            </p:cNvPr>
            <p:cNvSpPr/>
            <p:nvPr/>
          </p:nvSpPr>
          <p:spPr>
            <a:xfrm>
              <a:off x="4998275" y="3045875"/>
              <a:ext cx="197900" cy="16100"/>
            </a:xfrm>
            <a:custGeom>
              <a:avLst/>
              <a:gdLst/>
              <a:ahLst/>
              <a:cxnLst/>
              <a:rect l="l" t="t" r="r" b="b"/>
              <a:pathLst>
                <a:path w="7916" h="644" extrusionOk="0">
                  <a:moveTo>
                    <a:pt x="0" y="1"/>
                  </a:moveTo>
                  <a:lnTo>
                    <a:pt x="0" y="644"/>
                  </a:lnTo>
                  <a:lnTo>
                    <a:pt x="7915" y="644"/>
                  </a:lnTo>
                  <a:lnTo>
                    <a:pt x="791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526;p46">
              <a:extLst>
                <a:ext uri="{FF2B5EF4-FFF2-40B4-BE49-F238E27FC236}">
                  <a16:creationId xmlns:a16="http://schemas.microsoft.com/office/drawing/2014/main" id="{7293D2EC-A0F9-914C-C32F-752AA38D4B7B}"/>
                </a:ext>
              </a:extLst>
            </p:cNvPr>
            <p:cNvSpPr/>
            <p:nvPr/>
          </p:nvSpPr>
          <p:spPr>
            <a:xfrm>
              <a:off x="4998275" y="3101525"/>
              <a:ext cx="213150" cy="16100"/>
            </a:xfrm>
            <a:custGeom>
              <a:avLst/>
              <a:gdLst/>
              <a:ahLst/>
              <a:cxnLst/>
              <a:rect l="l" t="t" r="r" b="b"/>
              <a:pathLst>
                <a:path w="8526" h="644" extrusionOk="0">
                  <a:moveTo>
                    <a:pt x="0" y="1"/>
                  </a:moveTo>
                  <a:lnTo>
                    <a:pt x="0" y="644"/>
                  </a:lnTo>
                  <a:lnTo>
                    <a:pt x="8525" y="644"/>
                  </a:lnTo>
                  <a:lnTo>
                    <a:pt x="85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527;p46">
              <a:extLst>
                <a:ext uri="{FF2B5EF4-FFF2-40B4-BE49-F238E27FC236}">
                  <a16:creationId xmlns:a16="http://schemas.microsoft.com/office/drawing/2014/main" id="{53D4F009-1FCD-32EC-8077-0D7BD22496E3}"/>
                </a:ext>
              </a:extLst>
            </p:cNvPr>
            <p:cNvSpPr/>
            <p:nvPr/>
          </p:nvSpPr>
          <p:spPr>
            <a:xfrm>
              <a:off x="4998275" y="3101525"/>
              <a:ext cx="197900" cy="16100"/>
            </a:xfrm>
            <a:custGeom>
              <a:avLst/>
              <a:gdLst/>
              <a:ahLst/>
              <a:cxnLst/>
              <a:rect l="l" t="t" r="r" b="b"/>
              <a:pathLst>
                <a:path w="7916" h="644" extrusionOk="0">
                  <a:moveTo>
                    <a:pt x="0" y="1"/>
                  </a:moveTo>
                  <a:lnTo>
                    <a:pt x="0" y="644"/>
                  </a:lnTo>
                  <a:lnTo>
                    <a:pt x="7915" y="644"/>
                  </a:lnTo>
                  <a:lnTo>
                    <a:pt x="791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528;p46">
              <a:extLst>
                <a:ext uri="{FF2B5EF4-FFF2-40B4-BE49-F238E27FC236}">
                  <a16:creationId xmlns:a16="http://schemas.microsoft.com/office/drawing/2014/main" id="{005D4C63-37BA-B664-B68D-6C6C5A47D010}"/>
                </a:ext>
              </a:extLst>
            </p:cNvPr>
            <p:cNvSpPr/>
            <p:nvPr/>
          </p:nvSpPr>
          <p:spPr>
            <a:xfrm>
              <a:off x="4998275" y="3143175"/>
              <a:ext cx="213150" cy="16100"/>
            </a:xfrm>
            <a:custGeom>
              <a:avLst/>
              <a:gdLst/>
              <a:ahLst/>
              <a:cxnLst/>
              <a:rect l="l" t="t" r="r" b="b"/>
              <a:pathLst>
                <a:path w="8526" h="644" extrusionOk="0">
                  <a:moveTo>
                    <a:pt x="0" y="0"/>
                  </a:moveTo>
                  <a:lnTo>
                    <a:pt x="0" y="643"/>
                  </a:lnTo>
                  <a:lnTo>
                    <a:pt x="8525" y="643"/>
                  </a:lnTo>
                  <a:lnTo>
                    <a:pt x="85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529;p46">
              <a:extLst>
                <a:ext uri="{FF2B5EF4-FFF2-40B4-BE49-F238E27FC236}">
                  <a16:creationId xmlns:a16="http://schemas.microsoft.com/office/drawing/2014/main" id="{8D398C04-61CD-3205-DBF6-01B0FA63DEFA}"/>
                </a:ext>
              </a:extLst>
            </p:cNvPr>
            <p:cNvSpPr/>
            <p:nvPr/>
          </p:nvSpPr>
          <p:spPr>
            <a:xfrm>
              <a:off x="4998275" y="3143175"/>
              <a:ext cx="197900" cy="16100"/>
            </a:xfrm>
            <a:custGeom>
              <a:avLst/>
              <a:gdLst/>
              <a:ahLst/>
              <a:cxnLst/>
              <a:rect l="l" t="t" r="r" b="b"/>
              <a:pathLst>
                <a:path w="7916" h="644" extrusionOk="0">
                  <a:moveTo>
                    <a:pt x="0" y="0"/>
                  </a:moveTo>
                  <a:lnTo>
                    <a:pt x="0" y="643"/>
                  </a:lnTo>
                  <a:lnTo>
                    <a:pt x="7915" y="643"/>
                  </a:lnTo>
                  <a:lnTo>
                    <a:pt x="79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530;p46">
              <a:extLst>
                <a:ext uri="{FF2B5EF4-FFF2-40B4-BE49-F238E27FC236}">
                  <a16:creationId xmlns:a16="http://schemas.microsoft.com/office/drawing/2014/main" id="{1862BCE9-FFF9-C923-B79B-44A47F40E14A}"/>
                </a:ext>
              </a:extLst>
            </p:cNvPr>
            <p:cNvSpPr/>
            <p:nvPr/>
          </p:nvSpPr>
          <p:spPr>
            <a:xfrm>
              <a:off x="5228300" y="3277150"/>
              <a:ext cx="671550" cy="196650"/>
            </a:xfrm>
            <a:custGeom>
              <a:avLst/>
              <a:gdLst/>
              <a:ahLst/>
              <a:cxnLst/>
              <a:rect l="l" t="t" r="r" b="b"/>
              <a:pathLst>
                <a:path w="26862" h="7866" extrusionOk="0">
                  <a:moveTo>
                    <a:pt x="0" y="0"/>
                  </a:moveTo>
                  <a:lnTo>
                    <a:pt x="0" y="7866"/>
                  </a:lnTo>
                  <a:lnTo>
                    <a:pt x="26862" y="7866"/>
                  </a:lnTo>
                  <a:lnTo>
                    <a:pt x="268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531;p46">
              <a:extLst>
                <a:ext uri="{FF2B5EF4-FFF2-40B4-BE49-F238E27FC236}">
                  <a16:creationId xmlns:a16="http://schemas.microsoft.com/office/drawing/2014/main" id="{D776BA0F-8AA7-C5EB-2379-023EA5395CD5}"/>
                </a:ext>
              </a:extLst>
            </p:cNvPr>
            <p:cNvSpPr/>
            <p:nvPr/>
          </p:nvSpPr>
          <p:spPr>
            <a:xfrm>
              <a:off x="5814100" y="3277150"/>
              <a:ext cx="139775" cy="196650"/>
            </a:xfrm>
            <a:custGeom>
              <a:avLst/>
              <a:gdLst/>
              <a:ahLst/>
              <a:cxnLst/>
              <a:rect l="l" t="t" r="r" b="b"/>
              <a:pathLst>
                <a:path w="5591" h="7866" extrusionOk="0">
                  <a:moveTo>
                    <a:pt x="0" y="0"/>
                  </a:moveTo>
                  <a:lnTo>
                    <a:pt x="0" y="7866"/>
                  </a:lnTo>
                  <a:lnTo>
                    <a:pt x="5590" y="7866"/>
                  </a:lnTo>
                  <a:lnTo>
                    <a:pt x="55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1532;p46">
              <a:extLst>
                <a:ext uri="{FF2B5EF4-FFF2-40B4-BE49-F238E27FC236}">
                  <a16:creationId xmlns:a16="http://schemas.microsoft.com/office/drawing/2014/main" id="{080419D9-0417-2FF6-7123-7F3C96074141}"/>
                </a:ext>
              </a:extLst>
            </p:cNvPr>
            <p:cNvSpPr/>
            <p:nvPr/>
          </p:nvSpPr>
          <p:spPr>
            <a:xfrm>
              <a:off x="5227875" y="3439575"/>
              <a:ext cx="585000" cy="14450"/>
            </a:xfrm>
            <a:custGeom>
              <a:avLst/>
              <a:gdLst/>
              <a:ahLst/>
              <a:cxnLst/>
              <a:rect l="l" t="t" r="r" b="b"/>
              <a:pathLst>
                <a:path w="23400" h="578" extrusionOk="0">
                  <a:moveTo>
                    <a:pt x="1" y="0"/>
                  </a:moveTo>
                  <a:lnTo>
                    <a:pt x="1" y="577"/>
                  </a:lnTo>
                  <a:lnTo>
                    <a:pt x="23400" y="577"/>
                  </a:lnTo>
                  <a:lnTo>
                    <a:pt x="234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1533;p46">
              <a:extLst>
                <a:ext uri="{FF2B5EF4-FFF2-40B4-BE49-F238E27FC236}">
                  <a16:creationId xmlns:a16="http://schemas.microsoft.com/office/drawing/2014/main" id="{B7746AEB-C612-B59E-F3E6-3AF821627334}"/>
                </a:ext>
              </a:extLst>
            </p:cNvPr>
            <p:cNvSpPr/>
            <p:nvPr/>
          </p:nvSpPr>
          <p:spPr>
            <a:xfrm>
              <a:off x="4741450" y="3458125"/>
              <a:ext cx="1071425" cy="14050"/>
            </a:xfrm>
            <a:custGeom>
              <a:avLst/>
              <a:gdLst/>
              <a:ahLst/>
              <a:cxnLst/>
              <a:rect l="l" t="t" r="r" b="b"/>
              <a:pathLst>
                <a:path w="42857" h="562" extrusionOk="0">
                  <a:moveTo>
                    <a:pt x="0" y="0"/>
                  </a:moveTo>
                  <a:lnTo>
                    <a:pt x="0" y="561"/>
                  </a:lnTo>
                  <a:lnTo>
                    <a:pt x="42857" y="561"/>
                  </a:lnTo>
                  <a:lnTo>
                    <a:pt x="4285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1534;p46">
              <a:extLst>
                <a:ext uri="{FF2B5EF4-FFF2-40B4-BE49-F238E27FC236}">
                  <a16:creationId xmlns:a16="http://schemas.microsoft.com/office/drawing/2014/main" id="{A46695BB-BD24-D5BA-DDB6-F197CB2D41EB}"/>
                </a:ext>
              </a:extLst>
            </p:cNvPr>
            <p:cNvSpPr/>
            <p:nvPr/>
          </p:nvSpPr>
          <p:spPr>
            <a:xfrm>
              <a:off x="5685050" y="3458125"/>
              <a:ext cx="303025" cy="14050"/>
            </a:xfrm>
            <a:custGeom>
              <a:avLst/>
              <a:gdLst/>
              <a:ahLst/>
              <a:cxnLst/>
              <a:rect l="l" t="t" r="r" b="b"/>
              <a:pathLst>
                <a:path w="12121" h="562" extrusionOk="0">
                  <a:moveTo>
                    <a:pt x="1" y="0"/>
                  </a:moveTo>
                  <a:lnTo>
                    <a:pt x="1" y="561"/>
                  </a:lnTo>
                  <a:lnTo>
                    <a:pt x="12121" y="561"/>
                  </a:lnTo>
                  <a:lnTo>
                    <a:pt x="1212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9" name="Google Shape;1535;p46">
              <a:extLst>
                <a:ext uri="{FF2B5EF4-FFF2-40B4-BE49-F238E27FC236}">
                  <a16:creationId xmlns:a16="http://schemas.microsoft.com/office/drawing/2014/main" id="{2DF72694-2625-BF6E-1C80-876477BBFD0E}"/>
                </a:ext>
              </a:extLst>
            </p:cNvPr>
            <p:cNvGrpSpPr/>
            <p:nvPr/>
          </p:nvGrpSpPr>
          <p:grpSpPr>
            <a:xfrm flipH="1">
              <a:off x="5296748" y="3305005"/>
              <a:ext cx="95651" cy="97549"/>
              <a:chOff x="4218162" y="4731168"/>
              <a:chExt cx="172904" cy="176308"/>
            </a:xfrm>
          </p:grpSpPr>
          <p:sp>
            <p:nvSpPr>
              <p:cNvPr id="640" name="Google Shape;1536;p46">
                <a:extLst>
                  <a:ext uri="{FF2B5EF4-FFF2-40B4-BE49-F238E27FC236}">
                    <a16:creationId xmlns:a16="http://schemas.microsoft.com/office/drawing/2014/main" id="{2CBC7B7A-5BAB-910D-29B6-C95C1DFBDF04}"/>
                  </a:ext>
                </a:extLst>
              </p:cNvPr>
              <p:cNvSpPr/>
              <p:nvPr/>
            </p:nvSpPr>
            <p:spPr>
              <a:xfrm>
                <a:off x="4218162" y="4731168"/>
                <a:ext cx="37100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45" extrusionOk="0">
                    <a:moveTo>
                      <a:pt x="0" y="1"/>
                    </a:moveTo>
                    <a:lnTo>
                      <a:pt x="0" y="545"/>
                    </a:lnTo>
                    <a:lnTo>
                      <a:pt x="544" y="545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1537;p46">
                <a:extLst>
                  <a:ext uri="{FF2B5EF4-FFF2-40B4-BE49-F238E27FC236}">
                    <a16:creationId xmlns:a16="http://schemas.microsoft.com/office/drawing/2014/main" id="{37E66C0A-847F-FEDA-298F-A25B1F6FB272}"/>
                  </a:ext>
                </a:extLst>
              </p:cNvPr>
              <p:cNvSpPr/>
              <p:nvPr/>
            </p:nvSpPr>
            <p:spPr>
              <a:xfrm>
                <a:off x="4264179" y="4731168"/>
                <a:ext cx="37100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45" extrusionOk="0">
                    <a:moveTo>
                      <a:pt x="0" y="1"/>
                    </a:moveTo>
                    <a:lnTo>
                      <a:pt x="0" y="545"/>
                    </a:lnTo>
                    <a:lnTo>
                      <a:pt x="544" y="545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1538;p46">
                <a:extLst>
                  <a:ext uri="{FF2B5EF4-FFF2-40B4-BE49-F238E27FC236}">
                    <a16:creationId xmlns:a16="http://schemas.microsoft.com/office/drawing/2014/main" id="{13CA868A-9454-4F25-DB10-0945DF7DEB37}"/>
                  </a:ext>
                </a:extLst>
              </p:cNvPr>
              <p:cNvSpPr/>
              <p:nvPr/>
            </p:nvSpPr>
            <p:spPr>
              <a:xfrm>
                <a:off x="4310196" y="4731168"/>
                <a:ext cx="35942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45" extrusionOk="0">
                    <a:moveTo>
                      <a:pt x="0" y="1"/>
                    </a:moveTo>
                    <a:lnTo>
                      <a:pt x="0" y="545"/>
                    </a:lnTo>
                    <a:lnTo>
                      <a:pt x="528" y="545"/>
                    </a:lnTo>
                    <a:lnTo>
                      <a:pt x="52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1539;p46">
                <a:extLst>
                  <a:ext uri="{FF2B5EF4-FFF2-40B4-BE49-F238E27FC236}">
                    <a16:creationId xmlns:a16="http://schemas.microsoft.com/office/drawing/2014/main" id="{5602D41A-0865-F969-5E4A-447C31C5B395}"/>
                  </a:ext>
                </a:extLst>
              </p:cNvPr>
              <p:cNvSpPr/>
              <p:nvPr/>
            </p:nvSpPr>
            <p:spPr>
              <a:xfrm>
                <a:off x="4355056" y="4731168"/>
                <a:ext cx="36010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45" extrusionOk="0">
                    <a:moveTo>
                      <a:pt x="1" y="1"/>
                    </a:moveTo>
                    <a:lnTo>
                      <a:pt x="1" y="545"/>
                    </a:lnTo>
                    <a:lnTo>
                      <a:pt x="529" y="545"/>
                    </a:lnTo>
                    <a:lnTo>
                      <a:pt x="52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1540;p46">
                <a:extLst>
                  <a:ext uri="{FF2B5EF4-FFF2-40B4-BE49-F238E27FC236}">
                    <a16:creationId xmlns:a16="http://schemas.microsoft.com/office/drawing/2014/main" id="{3E3658BA-EDA9-30C3-B391-787FDD4D3368}"/>
                  </a:ext>
                </a:extLst>
              </p:cNvPr>
              <p:cNvSpPr/>
              <p:nvPr/>
            </p:nvSpPr>
            <p:spPr>
              <a:xfrm>
                <a:off x="4218162" y="4778342"/>
                <a:ext cx="37100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8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1541;p46">
                <a:extLst>
                  <a:ext uri="{FF2B5EF4-FFF2-40B4-BE49-F238E27FC236}">
                    <a16:creationId xmlns:a16="http://schemas.microsoft.com/office/drawing/2014/main" id="{8541D5ED-C1BD-1281-4ADD-2A8793F4C4EE}"/>
                  </a:ext>
                </a:extLst>
              </p:cNvPr>
              <p:cNvSpPr/>
              <p:nvPr/>
            </p:nvSpPr>
            <p:spPr>
              <a:xfrm>
                <a:off x="4264179" y="4778342"/>
                <a:ext cx="37100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8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1542;p46">
                <a:extLst>
                  <a:ext uri="{FF2B5EF4-FFF2-40B4-BE49-F238E27FC236}">
                    <a16:creationId xmlns:a16="http://schemas.microsoft.com/office/drawing/2014/main" id="{849B7120-F986-FF33-7DC9-43ED742EFC3E}"/>
                  </a:ext>
                </a:extLst>
              </p:cNvPr>
              <p:cNvSpPr/>
              <p:nvPr/>
            </p:nvSpPr>
            <p:spPr>
              <a:xfrm>
                <a:off x="4310196" y="4778342"/>
                <a:ext cx="35942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8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28" y="528"/>
                    </a:lnTo>
                    <a:lnTo>
                      <a:pt x="52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1543;p46">
                <a:extLst>
                  <a:ext uri="{FF2B5EF4-FFF2-40B4-BE49-F238E27FC236}">
                    <a16:creationId xmlns:a16="http://schemas.microsoft.com/office/drawing/2014/main" id="{C00549C5-C71A-A2DF-776D-A6558D7579E7}"/>
                  </a:ext>
                </a:extLst>
              </p:cNvPr>
              <p:cNvSpPr/>
              <p:nvPr/>
            </p:nvSpPr>
            <p:spPr>
              <a:xfrm>
                <a:off x="4355056" y="4778342"/>
                <a:ext cx="36010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28" extrusionOk="0">
                    <a:moveTo>
                      <a:pt x="1" y="0"/>
                    </a:moveTo>
                    <a:lnTo>
                      <a:pt x="1" y="528"/>
                    </a:lnTo>
                    <a:lnTo>
                      <a:pt x="529" y="528"/>
                    </a:lnTo>
                    <a:lnTo>
                      <a:pt x="5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1544;p46">
                <a:extLst>
                  <a:ext uri="{FF2B5EF4-FFF2-40B4-BE49-F238E27FC236}">
                    <a16:creationId xmlns:a16="http://schemas.microsoft.com/office/drawing/2014/main" id="{9142554B-275F-FA82-BDFF-9B884C292221}"/>
                  </a:ext>
                </a:extLst>
              </p:cNvPr>
              <p:cNvSpPr/>
              <p:nvPr/>
            </p:nvSpPr>
            <p:spPr>
              <a:xfrm>
                <a:off x="4218162" y="4824359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1545;p46">
                <a:extLst>
                  <a:ext uri="{FF2B5EF4-FFF2-40B4-BE49-F238E27FC236}">
                    <a16:creationId xmlns:a16="http://schemas.microsoft.com/office/drawing/2014/main" id="{92845A8A-693D-ED78-F377-0FCBDE748F4A}"/>
                  </a:ext>
                </a:extLst>
              </p:cNvPr>
              <p:cNvSpPr/>
              <p:nvPr/>
            </p:nvSpPr>
            <p:spPr>
              <a:xfrm>
                <a:off x="4264179" y="4824359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1546;p46">
                <a:extLst>
                  <a:ext uri="{FF2B5EF4-FFF2-40B4-BE49-F238E27FC236}">
                    <a16:creationId xmlns:a16="http://schemas.microsoft.com/office/drawing/2014/main" id="{C508E032-B7B1-AD0E-A58A-7FDA3F68F953}"/>
                  </a:ext>
                </a:extLst>
              </p:cNvPr>
              <p:cNvSpPr/>
              <p:nvPr/>
            </p:nvSpPr>
            <p:spPr>
              <a:xfrm>
                <a:off x="4310196" y="4824359"/>
                <a:ext cx="35942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28" y="528"/>
                    </a:lnTo>
                    <a:lnTo>
                      <a:pt x="52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1547;p46">
                <a:extLst>
                  <a:ext uri="{FF2B5EF4-FFF2-40B4-BE49-F238E27FC236}">
                    <a16:creationId xmlns:a16="http://schemas.microsoft.com/office/drawing/2014/main" id="{7FDC00CD-C119-46CA-8264-9AA313141DD4}"/>
                  </a:ext>
                </a:extLst>
              </p:cNvPr>
              <p:cNvSpPr/>
              <p:nvPr/>
            </p:nvSpPr>
            <p:spPr>
              <a:xfrm>
                <a:off x="4355056" y="4824359"/>
                <a:ext cx="3601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29" extrusionOk="0">
                    <a:moveTo>
                      <a:pt x="1" y="0"/>
                    </a:moveTo>
                    <a:lnTo>
                      <a:pt x="1" y="528"/>
                    </a:lnTo>
                    <a:lnTo>
                      <a:pt x="529" y="528"/>
                    </a:lnTo>
                    <a:lnTo>
                      <a:pt x="5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1548;p46">
                <a:extLst>
                  <a:ext uri="{FF2B5EF4-FFF2-40B4-BE49-F238E27FC236}">
                    <a16:creationId xmlns:a16="http://schemas.microsoft.com/office/drawing/2014/main" id="{DF83EA44-3EEB-49D0-9E92-8670EBA181E3}"/>
                  </a:ext>
                </a:extLst>
              </p:cNvPr>
              <p:cNvSpPr/>
              <p:nvPr/>
            </p:nvSpPr>
            <p:spPr>
              <a:xfrm>
                <a:off x="4218162" y="4870376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1549;p46">
                <a:extLst>
                  <a:ext uri="{FF2B5EF4-FFF2-40B4-BE49-F238E27FC236}">
                    <a16:creationId xmlns:a16="http://schemas.microsoft.com/office/drawing/2014/main" id="{BAB1646C-E934-7567-FE5B-71C3FEC44C27}"/>
                  </a:ext>
                </a:extLst>
              </p:cNvPr>
              <p:cNvSpPr/>
              <p:nvPr/>
            </p:nvSpPr>
            <p:spPr>
              <a:xfrm>
                <a:off x="4264179" y="4870376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1550;p46">
                <a:extLst>
                  <a:ext uri="{FF2B5EF4-FFF2-40B4-BE49-F238E27FC236}">
                    <a16:creationId xmlns:a16="http://schemas.microsoft.com/office/drawing/2014/main" id="{0B295B3E-4748-82ED-942D-22E317113D59}"/>
                  </a:ext>
                </a:extLst>
              </p:cNvPr>
              <p:cNvSpPr/>
              <p:nvPr/>
            </p:nvSpPr>
            <p:spPr>
              <a:xfrm>
                <a:off x="4310196" y="4870376"/>
                <a:ext cx="35942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28" y="528"/>
                    </a:lnTo>
                    <a:lnTo>
                      <a:pt x="52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1551;p46">
                <a:extLst>
                  <a:ext uri="{FF2B5EF4-FFF2-40B4-BE49-F238E27FC236}">
                    <a16:creationId xmlns:a16="http://schemas.microsoft.com/office/drawing/2014/main" id="{329108FB-BB18-0C67-61E0-4AF92B055019}"/>
                  </a:ext>
                </a:extLst>
              </p:cNvPr>
              <p:cNvSpPr/>
              <p:nvPr/>
            </p:nvSpPr>
            <p:spPr>
              <a:xfrm>
                <a:off x="4355056" y="4870376"/>
                <a:ext cx="3601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29" extrusionOk="0">
                    <a:moveTo>
                      <a:pt x="1" y="0"/>
                    </a:moveTo>
                    <a:lnTo>
                      <a:pt x="1" y="528"/>
                    </a:lnTo>
                    <a:lnTo>
                      <a:pt x="529" y="528"/>
                    </a:lnTo>
                    <a:lnTo>
                      <a:pt x="5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1552;p46">
                <a:extLst>
                  <a:ext uri="{FF2B5EF4-FFF2-40B4-BE49-F238E27FC236}">
                    <a16:creationId xmlns:a16="http://schemas.microsoft.com/office/drawing/2014/main" id="{76D9934E-2C7A-E686-C942-B1F357446E0A}"/>
                  </a:ext>
                </a:extLst>
              </p:cNvPr>
              <p:cNvSpPr/>
              <p:nvPr/>
            </p:nvSpPr>
            <p:spPr>
              <a:xfrm>
                <a:off x="4218162" y="4731168"/>
                <a:ext cx="172904" cy="121305"/>
              </a:xfrm>
              <a:custGeom>
                <a:avLst/>
                <a:gdLst/>
                <a:ahLst/>
                <a:cxnLst/>
                <a:rect l="l" t="t" r="r" b="b"/>
                <a:pathLst>
                  <a:path w="2540" h="1782" extrusionOk="0">
                    <a:moveTo>
                      <a:pt x="0" y="1"/>
                    </a:moveTo>
                    <a:lnTo>
                      <a:pt x="2540" y="1782"/>
                    </a:lnTo>
                    <a:lnTo>
                      <a:pt x="2540" y="1369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rgbClr val="FFFFFF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1553;p46">
                <a:extLst>
                  <a:ext uri="{FF2B5EF4-FFF2-40B4-BE49-F238E27FC236}">
                    <a16:creationId xmlns:a16="http://schemas.microsoft.com/office/drawing/2014/main" id="{9EAAF4F8-6B07-FC77-69A0-4B99DA7B777C}"/>
                  </a:ext>
                </a:extLst>
              </p:cNvPr>
              <p:cNvSpPr/>
              <p:nvPr/>
            </p:nvSpPr>
            <p:spPr>
              <a:xfrm>
                <a:off x="4218162" y="4778342"/>
                <a:ext cx="172904" cy="129134"/>
              </a:xfrm>
              <a:custGeom>
                <a:avLst/>
                <a:gdLst/>
                <a:ahLst/>
                <a:cxnLst/>
                <a:rect l="l" t="t" r="r" b="b"/>
                <a:pathLst>
                  <a:path w="2540" h="1897" extrusionOk="0">
                    <a:moveTo>
                      <a:pt x="0" y="0"/>
                    </a:moveTo>
                    <a:lnTo>
                      <a:pt x="0" y="874"/>
                    </a:lnTo>
                    <a:lnTo>
                      <a:pt x="1352" y="1897"/>
                    </a:lnTo>
                    <a:lnTo>
                      <a:pt x="2540" y="189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0" name="Google Shape;1554;p46">
              <a:extLst>
                <a:ext uri="{FF2B5EF4-FFF2-40B4-BE49-F238E27FC236}">
                  <a16:creationId xmlns:a16="http://schemas.microsoft.com/office/drawing/2014/main" id="{AA6FA874-9FDA-8F68-D979-4930BBDB36A6}"/>
                </a:ext>
              </a:extLst>
            </p:cNvPr>
            <p:cNvGrpSpPr/>
            <p:nvPr/>
          </p:nvGrpSpPr>
          <p:grpSpPr>
            <a:xfrm flipH="1">
              <a:off x="5418348" y="3305005"/>
              <a:ext cx="95651" cy="97549"/>
              <a:chOff x="4218162" y="4731168"/>
              <a:chExt cx="172904" cy="176308"/>
            </a:xfrm>
          </p:grpSpPr>
          <p:sp>
            <p:nvSpPr>
              <p:cNvPr id="622" name="Google Shape;1555;p46">
                <a:extLst>
                  <a:ext uri="{FF2B5EF4-FFF2-40B4-BE49-F238E27FC236}">
                    <a16:creationId xmlns:a16="http://schemas.microsoft.com/office/drawing/2014/main" id="{4795B052-4DB8-3A77-623A-0C0F1757A677}"/>
                  </a:ext>
                </a:extLst>
              </p:cNvPr>
              <p:cNvSpPr/>
              <p:nvPr/>
            </p:nvSpPr>
            <p:spPr>
              <a:xfrm>
                <a:off x="4218162" y="4731168"/>
                <a:ext cx="37100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45" extrusionOk="0">
                    <a:moveTo>
                      <a:pt x="0" y="1"/>
                    </a:moveTo>
                    <a:lnTo>
                      <a:pt x="0" y="545"/>
                    </a:lnTo>
                    <a:lnTo>
                      <a:pt x="544" y="545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1556;p46">
                <a:extLst>
                  <a:ext uri="{FF2B5EF4-FFF2-40B4-BE49-F238E27FC236}">
                    <a16:creationId xmlns:a16="http://schemas.microsoft.com/office/drawing/2014/main" id="{20559834-2FB1-B804-957B-B98863E786A5}"/>
                  </a:ext>
                </a:extLst>
              </p:cNvPr>
              <p:cNvSpPr/>
              <p:nvPr/>
            </p:nvSpPr>
            <p:spPr>
              <a:xfrm>
                <a:off x="4264179" y="4731168"/>
                <a:ext cx="37100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45" extrusionOk="0">
                    <a:moveTo>
                      <a:pt x="0" y="1"/>
                    </a:moveTo>
                    <a:lnTo>
                      <a:pt x="0" y="545"/>
                    </a:lnTo>
                    <a:lnTo>
                      <a:pt x="544" y="545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1557;p46">
                <a:extLst>
                  <a:ext uri="{FF2B5EF4-FFF2-40B4-BE49-F238E27FC236}">
                    <a16:creationId xmlns:a16="http://schemas.microsoft.com/office/drawing/2014/main" id="{AFA02FD6-E2B8-3024-30C9-106DDBF092FE}"/>
                  </a:ext>
                </a:extLst>
              </p:cNvPr>
              <p:cNvSpPr/>
              <p:nvPr/>
            </p:nvSpPr>
            <p:spPr>
              <a:xfrm>
                <a:off x="4310196" y="4731168"/>
                <a:ext cx="35942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45" extrusionOk="0">
                    <a:moveTo>
                      <a:pt x="0" y="1"/>
                    </a:moveTo>
                    <a:lnTo>
                      <a:pt x="0" y="545"/>
                    </a:lnTo>
                    <a:lnTo>
                      <a:pt x="528" y="545"/>
                    </a:lnTo>
                    <a:lnTo>
                      <a:pt x="52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1558;p46">
                <a:extLst>
                  <a:ext uri="{FF2B5EF4-FFF2-40B4-BE49-F238E27FC236}">
                    <a16:creationId xmlns:a16="http://schemas.microsoft.com/office/drawing/2014/main" id="{CA07C439-6C0C-137B-A62D-AFC58281324B}"/>
                  </a:ext>
                </a:extLst>
              </p:cNvPr>
              <p:cNvSpPr/>
              <p:nvPr/>
            </p:nvSpPr>
            <p:spPr>
              <a:xfrm>
                <a:off x="4355056" y="4731168"/>
                <a:ext cx="36010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45" extrusionOk="0">
                    <a:moveTo>
                      <a:pt x="1" y="1"/>
                    </a:moveTo>
                    <a:lnTo>
                      <a:pt x="1" y="545"/>
                    </a:lnTo>
                    <a:lnTo>
                      <a:pt x="529" y="545"/>
                    </a:lnTo>
                    <a:lnTo>
                      <a:pt x="52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1559;p46">
                <a:extLst>
                  <a:ext uri="{FF2B5EF4-FFF2-40B4-BE49-F238E27FC236}">
                    <a16:creationId xmlns:a16="http://schemas.microsoft.com/office/drawing/2014/main" id="{6A33ECFB-8B43-71CB-1AF2-D9CBB6260573}"/>
                  </a:ext>
                </a:extLst>
              </p:cNvPr>
              <p:cNvSpPr/>
              <p:nvPr/>
            </p:nvSpPr>
            <p:spPr>
              <a:xfrm>
                <a:off x="4218162" y="4778342"/>
                <a:ext cx="37100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8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1560;p46">
                <a:extLst>
                  <a:ext uri="{FF2B5EF4-FFF2-40B4-BE49-F238E27FC236}">
                    <a16:creationId xmlns:a16="http://schemas.microsoft.com/office/drawing/2014/main" id="{43795CE7-41BC-5249-716A-9FC73CE0D6AE}"/>
                  </a:ext>
                </a:extLst>
              </p:cNvPr>
              <p:cNvSpPr/>
              <p:nvPr/>
            </p:nvSpPr>
            <p:spPr>
              <a:xfrm>
                <a:off x="4264179" y="4778342"/>
                <a:ext cx="37100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8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1561;p46">
                <a:extLst>
                  <a:ext uri="{FF2B5EF4-FFF2-40B4-BE49-F238E27FC236}">
                    <a16:creationId xmlns:a16="http://schemas.microsoft.com/office/drawing/2014/main" id="{8B75A56E-FC90-CB5A-EFCB-3E1AEE5FF033}"/>
                  </a:ext>
                </a:extLst>
              </p:cNvPr>
              <p:cNvSpPr/>
              <p:nvPr/>
            </p:nvSpPr>
            <p:spPr>
              <a:xfrm>
                <a:off x="4310196" y="4778342"/>
                <a:ext cx="35942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8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28" y="528"/>
                    </a:lnTo>
                    <a:lnTo>
                      <a:pt x="52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1562;p46">
                <a:extLst>
                  <a:ext uri="{FF2B5EF4-FFF2-40B4-BE49-F238E27FC236}">
                    <a16:creationId xmlns:a16="http://schemas.microsoft.com/office/drawing/2014/main" id="{68309E4E-8535-BFF8-BBD2-14FCBC249774}"/>
                  </a:ext>
                </a:extLst>
              </p:cNvPr>
              <p:cNvSpPr/>
              <p:nvPr/>
            </p:nvSpPr>
            <p:spPr>
              <a:xfrm>
                <a:off x="4355056" y="4778342"/>
                <a:ext cx="36010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28" extrusionOk="0">
                    <a:moveTo>
                      <a:pt x="1" y="0"/>
                    </a:moveTo>
                    <a:lnTo>
                      <a:pt x="1" y="528"/>
                    </a:lnTo>
                    <a:lnTo>
                      <a:pt x="529" y="528"/>
                    </a:lnTo>
                    <a:lnTo>
                      <a:pt x="5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1563;p46">
                <a:extLst>
                  <a:ext uri="{FF2B5EF4-FFF2-40B4-BE49-F238E27FC236}">
                    <a16:creationId xmlns:a16="http://schemas.microsoft.com/office/drawing/2014/main" id="{69B417E0-385A-8C2E-277A-CDA171A98632}"/>
                  </a:ext>
                </a:extLst>
              </p:cNvPr>
              <p:cNvSpPr/>
              <p:nvPr/>
            </p:nvSpPr>
            <p:spPr>
              <a:xfrm>
                <a:off x="4218162" y="4824359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1564;p46">
                <a:extLst>
                  <a:ext uri="{FF2B5EF4-FFF2-40B4-BE49-F238E27FC236}">
                    <a16:creationId xmlns:a16="http://schemas.microsoft.com/office/drawing/2014/main" id="{D42A00CA-F489-AA91-FC10-076BDB4C6A43}"/>
                  </a:ext>
                </a:extLst>
              </p:cNvPr>
              <p:cNvSpPr/>
              <p:nvPr/>
            </p:nvSpPr>
            <p:spPr>
              <a:xfrm>
                <a:off x="4264179" y="4824359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1565;p46">
                <a:extLst>
                  <a:ext uri="{FF2B5EF4-FFF2-40B4-BE49-F238E27FC236}">
                    <a16:creationId xmlns:a16="http://schemas.microsoft.com/office/drawing/2014/main" id="{E43A5D8E-5B5C-2B29-4709-8F1C7DECE74A}"/>
                  </a:ext>
                </a:extLst>
              </p:cNvPr>
              <p:cNvSpPr/>
              <p:nvPr/>
            </p:nvSpPr>
            <p:spPr>
              <a:xfrm>
                <a:off x="4310196" y="4824359"/>
                <a:ext cx="35942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28" y="528"/>
                    </a:lnTo>
                    <a:lnTo>
                      <a:pt x="52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1566;p46">
                <a:extLst>
                  <a:ext uri="{FF2B5EF4-FFF2-40B4-BE49-F238E27FC236}">
                    <a16:creationId xmlns:a16="http://schemas.microsoft.com/office/drawing/2014/main" id="{7E7A30BF-F31F-F5E2-7167-DF42C3C1EEAC}"/>
                  </a:ext>
                </a:extLst>
              </p:cNvPr>
              <p:cNvSpPr/>
              <p:nvPr/>
            </p:nvSpPr>
            <p:spPr>
              <a:xfrm>
                <a:off x="4355056" y="4824359"/>
                <a:ext cx="3601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29" extrusionOk="0">
                    <a:moveTo>
                      <a:pt x="1" y="0"/>
                    </a:moveTo>
                    <a:lnTo>
                      <a:pt x="1" y="528"/>
                    </a:lnTo>
                    <a:lnTo>
                      <a:pt x="529" y="528"/>
                    </a:lnTo>
                    <a:lnTo>
                      <a:pt x="5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1567;p46">
                <a:extLst>
                  <a:ext uri="{FF2B5EF4-FFF2-40B4-BE49-F238E27FC236}">
                    <a16:creationId xmlns:a16="http://schemas.microsoft.com/office/drawing/2014/main" id="{3496FA33-5663-E94C-AF70-50E136399652}"/>
                  </a:ext>
                </a:extLst>
              </p:cNvPr>
              <p:cNvSpPr/>
              <p:nvPr/>
            </p:nvSpPr>
            <p:spPr>
              <a:xfrm>
                <a:off x="4218162" y="4870376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1568;p46">
                <a:extLst>
                  <a:ext uri="{FF2B5EF4-FFF2-40B4-BE49-F238E27FC236}">
                    <a16:creationId xmlns:a16="http://schemas.microsoft.com/office/drawing/2014/main" id="{3BA81C5B-58CA-DFA5-2985-B60472800137}"/>
                  </a:ext>
                </a:extLst>
              </p:cNvPr>
              <p:cNvSpPr/>
              <p:nvPr/>
            </p:nvSpPr>
            <p:spPr>
              <a:xfrm>
                <a:off x="4264179" y="4870376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1569;p46">
                <a:extLst>
                  <a:ext uri="{FF2B5EF4-FFF2-40B4-BE49-F238E27FC236}">
                    <a16:creationId xmlns:a16="http://schemas.microsoft.com/office/drawing/2014/main" id="{61A96B64-A533-B667-7954-1C34C037008C}"/>
                  </a:ext>
                </a:extLst>
              </p:cNvPr>
              <p:cNvSpPr/>
              <p:nvPr/>
            </p:nvSpPr>
            <p:spPr>
              <a:xfrm>
                <a:off x="4310196" y="4870376"/>
                <a:ext cx="35942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28" y="528"/>
                    </a:lnTo>
                    <a:lnTo>
                      <a:pt x="52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1570;p46">
                <a:extLst>
                  <a:ext uri="{FF2B5EF4-FFF2-40B4-BE49-F238E27FC236}">
                    <a16:creationId xmlns:a16="http://schemas.microsoft.com/office/drawing/2014/main" id="{DE83D824-288F-9A02-A010-D08BD9B0B440}"/>
                  </a:ext>
                </a:extLst>
              </p:cNvPr>
              <p:cNvSpPr/>
              <p:nvPr/>
            </p:nvSpPr>
            <p:spPr>
              <a:xfrm>
                <a:off x="4355056" y="4870376"/>
                <a:ext cx="3601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29" extrusionOk="0">
                    <a:moveTo>
                      <a:pt x="1" y="0"/>
                    </a:moveTo>
                    <a:lnTo>
                      <a:pt x="1" y="528"/>
                    </a:lnTo>
                    <a:lnTo>
                      <a:pt x="529" y="528"/>
                    </a:lnTo>
                    <a:lnTo>
                      <a:pt x="5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1571;p46">
                <a:extLst>
                  <a:ext uri="{FF2B5EF4-FFF2-40B4-BE49-F238E27FC236}">
                    <a16:creationId xmlns:a16="http://schemas.microsoft.com/office/drawing/2014/main" id="{86DA88C4-167F-0EBE-0966-26102F678F81}"/>
                  </a:ext>
                </a:extLst>
              </p:cNvPr>
              <p:cNvSpPr/>
              <p:nvPr/>
            </p:nvSpPr>
            <p:spPr>
              <a:xfrm>
                <a:off x="4218162" y="4731168"/>
                <a:ext cx="172904" cy="121305"/>
              </a:xfrm>
              <a:custGeom>
                <a:avLst/>
                <a:gdLst/>
                <a:ahLst/>
                <a:cxnLst/>
                <a:rect l="l" t="t" r="r" b="b"/>
                <a:pathLst>
                  <a:path w="2540" h="1782" extrusionOk="0">
                    <a:moveTo>
                      <a:pt x="0" y="1"/>
                    </a:moveTo>
                    <a:lnTo>
                      <a:pt x="2540" y="1782"/>
                    </a:lnTo>
                    <a:lnTo>
                      <a:pt x="2540" y="1369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rgbClr val="FFFFFF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1572;p46">
                <a:extLst>
                  <a:ext uri="{FF2B5EF4-FFF2-40B4-BE49-F238E27FC236}">
                    <a16:creationId xmlns:a16="http://schemas.microsoft.com/office/drawing/2014/main" id="{6FDF5CE9-D681-C2F4-05B0-3AA936F39A8D}"/>
                  </a:ext>
                </a:extLst>
              </p:cNvPr>
              <p:cNvSpPr/>
              <p:nvPr/>
            </p:nvSpPr>
            <p:spPr>
              <a:xfrm>
                <a:off x="4218162" y="4778342"/>
                <a:ext cx="172904" cy="129134"/>
              </a:xfrm>
              <a:custGeom>
                <a:avLst/>
                <a:gdLst/>
                <a:ahLst/>
                <a:cxnLst/>
                <a:rect l="l" t="t" r="r" b="b"/>
                <a:pathLst>
                  <a:path w="2540" h="1897" extrusionOk="0">
                    <a:moveTo>
                      <a:pt x="0" y="0"/>
                    </a:moveTo>
                    <a:lnTo>
                      <a:pt x="0" y="874"/>
                    </a:lnTo>
                    <a:lnTo>
                      <a:pt x="1352" y="1897"/>
                    </a:lnTo>
                    <a:lnTo>
                      <a:pt x="2540" y="189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1" name="Google Shape;1573;p46">
              <a:extLst>
                <a:ext uri="{FF2B5EF4-FFF2-40B4-BE49-F238E27FC236}">
                  <a16:creationId xmlns:a16="http://schemas.microsoft.com/office/drawing/2014/main" id="{EBAEDDA2-F19D-BEDB-0ED8-66AA6B48F60C}"/>
                </a:ext>
              </a:extLst>
            </p:cNvPr>
            <p:cNvGrpSpPr/>
            <p:nvPr/>
          </p:nvGrpSpPr>
          <p:grpSpPr>
            <a:xfrm flipH="1">
              <a:off x="5539948" y="3305005"/>
              <a:ext cx="95651" cy="97549"/>
              <a:chOff x="4218162" y="4731168"/>
              <a:chExt cx="172904" cy="176308"/>
            </a:xfrm>
          </p:grpSpPr>
          <p:sp>
            <p:nvSpPr>
              <p:cNvPr id="601" name="Google Shape;1574;p46">
                <a:extLst>
                  <a:ext uri="{FF2B5EF4-FFF2-40B4-BE49-F238E27FC236}">
                    <a16:creationId xmlns:a16="http://schemas.microsoft.com/office/drawing/2014/main" id="{4BDA7674-B224-78D0-B4D2-AF7D4E9CD4AE}"/>
                  </a:ext>
                </a:extLst>
              </p:cNvPr>
              <p:cNvSpPr/>
              <p:nvPr/>
            </p:nvSpPr>
            <p:spPr>
              <a:xfrm>
                <a:off x="4218162" y="4731168"/>
                <a:ext cx="37100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45" extrusionOk="0">
                    <a:moveTo>
                      <a:pt x="0" y="1"/>
                    </a:moveTo>
                    <a:lnTo>
                      <a:pt x="0" y="545"/>
                    </a:lnTo>
                    <a:lnTo>
                      <a:pt x="544" y="545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1575;p46">
                <a:extLst>
                  <a:ext uri="{FF2B5EF4-FFF2-40B4-BE49-F238E27FC236}">
                    <a16:creationId xmlns:a16="http://schemas.microsoft.com/office/drawing/2014/main" id="{0D92960E-D757-F258-BDB7-037DBEC6A868}"/>
                  </a:ext>
                </a:extLst>
              </p:cNvPr>
              <p:cNvSpPr/>
              <p:nvPr/>
            </p:nvSpPr>
            <p:spPr>
              <a:xfrm>
                <a:off x="4264179" y="4731168"/>
                <a:ext cx="37100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45" extrusionOk="0">
                    <a:moveTo>
                      <a:pt x="0" y="1"/>
                    </a:moveTo>
                    <a:lnTo>
                      <a:pt x="0" y="545"/>
                    </a:lnTo>
                    <a:lnTo>
                      <a:pt x="544" y="545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1576;p46">
                <a:extLst>
                  <a:ext uri="{FF2B5EF4-FFF2-40B4-BE49-F238E27FC236}">
                    <a16:creationId xmlns:a16="http://schemas.microsoft.com/office/drawing/2014/main" id="{D34F5FC6-1A9C-7613-F322-114C063BF11C}"/>
                  </a:ext>
                </a:extLst>
              </p:cNvPr>
              <p:cNvSpPr/>
              <p:nvPr/>
            </p:nvSpPr>
            <p:spPr>
              <a:xfrm>
                <a:off x="4310196" y="4731168"/>
                <a:ext cx="35942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45" extrusionOk="0">
                    <a:moveTo>
                      <a:pt x="0" y="1"/>
                    </a:moveTo>
                    <a:lnTo>
                      <a:pt x="0" y="545"/>
                    </a:lnTo>
                    <a:lnTo>
                      <a:pt x="528" y="545"/>
                    </a:lnTo>
                    <a:lnTo>
                      <a:pt x="52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1577;p46">
                <a:extLst>
                  <a:ext uri="{FF2B5EF4-FFF2-40B4-BE49-F238E27FC236}">
                    <a16:creationId xmlns:a16="http://schemas.microsoft.com/office/drawing/2014/main" id="{DC1EEA3D-D63C-0983-E26C-79761A670393}"/>
                  </a:ext>
                </a:extLst>
              </p:cNvPr>
              <p:cNvSpPr/>
              <p:nvPr/>
            </p:nvSpPr>
            <p:spPr>
              <a:xfrm>
                <a:off x="4355056" y="4731168"/>
                <a:ext cx="36010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45" extrusionOk="0">
                    <a:moveTo>
                      <a:pt x="1" y="1"/>
                    </a:moveTo>
                    <a:lnTo>
                      <a:pt x="1" y="545"/>
                    </a:lnTo>
                    <a:lnTo>
                      <a:pt x="529" y="545"/>
                    </a:lnTo>
                    <a:lnTo>
                      <a:pt x="52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1578;p46">
                <a:extLst>
                  <a:ext uri="{FF2B5EF4-FFF2-40B4-BE49-F238E27FC236}">
                    <a16:creationId xmlns:a16="http://schemas.microsoft.com/office/drawing/2014/main" id="{A5E2DA88-9601-2CE0-1CA7-66E2A8959187}"/>
                  </a:ext>
                </a:extLst>
              </p:cNvPr>
              <p:cNvSpPr/>
              <p:nvPr/>
            </p:nvSpPr>
            <p:spPr>
              <a:xfrm>
                <a:off x="4218162" y="4778342"/>
                <a:ext cx="37100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8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1579;p46">
                <a:extLst>
                  <a:ext uri="{FF2B5EF4-FFF2-40B4-BE49-F238E27FC236}">
                    <a16:creationId xmlns:a16="http://schemas.microsoft.com/office/drawing/2014/main" id="{F69DF740-B384-6CC9-43D2-CFF7F00C6F1F}"/>
                  </a:ext>
                </a:extLst>
              </p:cNvPr>
              <p:cNvSpPr/>
              <p:nvPr/>
            </p:nvSpPr>
            <p:spPr>
              <a:xfrm>
                <a:off x="4264179" y="4778342"/>
                <a:ext cx="37100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8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1580;p46">
                <a:extLst>
                  <a:ext uri="{FF2B5EF4-FFF2-40B4-BE49-F238E27FC236}">
                    <a16:creationId xmlns:a16="http://schemas.microsoft.com/office/drawing/2014/main" id="{432AB89F-FB0A-64F5-99F1-DBEDC17D0D2A}"/>
                  </a:ext>
                </a:extLst>
              </p:cNvPr>
              <p:cNvSpPr/>
              <p:nvPr/>
            </p:nvSpPr>
            <p:spPr>
              <a:xfrm>
                <a:off x="4310196" y="4778342"/>
                <a:ext cx="35942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8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28" y="528"/>
                    </a:lnTo>
                    <a:lnTo>
                      <a:pt x="52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1581;p46">
                <a:extLst>
                  <a:ext uri="{FF2B5EF4-FFF2-40B4-BE49-F238E27FC236}">
                    <a16:creationId xmlns:a16="http://schemas.microsoft.com/office/drawing/2014/main" id="{9CBB0F62-8E08-BA41-B01C-869FB2FA99FD}"/>
                  </a:ext>
                </a:extLst>
              </p:cNvPr>
              <p:cNvSpPr/>
              <p:nvPr/>
            </p:nvSpPr>
            <p:spPr>
              <a:xfrm>
                <a:off x="4355056" y="4778342"/>
                <a:ext cx="36010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28" extrusionOk="0">
                    <a:moveTo>
                      <a:pt x="1" y="0"/>
                    </a:moveTo>
                    <a:lnTo>
                      <a:pt x="1" y="528"/>
                    </a:lnTo>
                    <a:lnTo>
                      <a:pt x="529" y="528"/>
                    </a:lnTo>
                    <a:lnTo>
                      <a:pt x="5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1582;p46">
                <a:extLst>
                  <a:ext uri="{FF2B5EF4-FFF2-40B4-BE49-F238E27FC236}">
                    <a16:creationId xmlns:a16="http://schemas.microsoft.com/office/drawing/2014/main" id="{5AA327A4-9AB1-5B0F-3BF8-318A15E7D3C5}"/>
                  </a:ext>
                </a:extLst>
              </p:cNvPr>
              <p:cNvSpPr/>
              <p:nvPr/>
            </p:nvSpPr>
            <p:spPr>
              <a:xfrm>
                <a:off x="4218162" y="4824359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1583;p46">
                <a:extLst>
                  <a:ext uri="{FF2B5EF4-FFF2-40B4-BE49-F238E27FC236}">
                    <a16:creationId xmlns:a16="http://schemas.microsoft.com/office/drawing/2014/main" id="{A065E663-244C-EBD6-22AD-18CDBB05B89D}"/>
                  </a:ext>
                </a:extLst>
              </p:cNvPr>
              <p:cNvSpPr/>
              <p:nvPr/>
            </p:nvSpPr>
            <p:spPr>
              <a:xfrm>
                <a:off x="4264179" y="4824359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1584;p46">
                <a:extLst>
                  <a:ext uri="{FF2B5EF4-FFF2-40B4-BE49-F238E27FC236}">
                    <a16:creationId xmlns:a16="http://schemas.microsoft.com/office/drawing/2014/main" id="{97CB735A-04BE-FEEE-B64A-2E34F30020DD}"/>
                  </a:ext>
                </a:extLst>
              </p:cNvPr>
              <p:cNvSpPr/>
              <p:nvPr/>
            </p:nvSpPr>
            <p:spPr>
              <a:xfrm>
                <a:off x="4310196" y="4824359"/>
                <a:ext cx="35942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28" y="528"/>
                    </a:lnTo>
                    <a:lnTo>
                      <a:pt x="52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1585;p46">
                <a:extLst>
                  <a:ext uri="{FF2B5EF4-FFF2-40B4-BE49-F238E27FC236}">
                    <a16:creationId xmlns:a16="http://schemas.microsoft.com/office/drawing/2014/main" id="{FB3EF9BA-1541-222F-852A-6398AF11E695}"/>
                  </a:ext>
                </a:extLst>
              </p:cNvPr>
              <p:cNvSpPr/>
              <p:nvPr/>
            </p:nvSpPr>
            <p:spPr>
              <a:xfrm>
                <a:off x="4355056" y="4824359"/>
                <a:ext cx="3601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29" extrusionOk="0">
                    <a:moveTo>
                      <a:pt x="1" y="0"/>
                    </a:moveTo>
                    <a:lnTo>
                      <a:pt x="1" y="528"/>
                    </a:lnTo>
                    <a:lnTo>
                      <a:pt x="529" y="528"/>
                    </a:lnTo>
                    <a:lnTo>
                      <a:pt x="5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1586;p46">
                <a:extLst>
                  <a:ext uri="{FF2B5EF4-FFF2-40B4-BE49-F238E27FC236}">
                    <a16:creationId xmlns:a16="http://schemas.microsoft.com/office/drawing/2014/main" id="{EA99BEE6-17CE-0BD5-2E71-3BCC2E48F878}"/>
                  </a:ext>
                </a:extLst>
              </p:cNvPr>
              <p:cNvSpPr/>
              <p:nvPr/>
            </p:nvSpPr>
            <p:spPr>
              <a:xfrm>
                <a:off x="4218162" y="4870376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1587;p46">
                <a:extLst>
                  <a:ext uri="{FF2B5EF4-FFF2-40B4-BE49-F238E27FC236}">
                    <a16:creationId xmlns:a16="http://schemas.microsoft.com/office/drawing/2014/main" id="{CAE5C4F0-39D7-B005-8DD2-1197BA6E000C}"/>
                  </a:ext>
                </a:extLst>
              </p:cNvPr>
              <p:cNvSpPr/>
              <p:nvPr/>
            </p:nvSpPr>
            <p:spPr>
              <a:xfrm>
                <a:off x="4264179" y="4870376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1588;p46">
                <a:extLst>
                  <a:ext uri="{FF2B5EF4-FFF2-40B4-BE49-F238E27FC236}">
                    <a16:creationId xmlns:a16="http://schemas.microsoft.com/office/drawing/2014/main" id="{E2FF6D4C-4E3F-D8A3-4845-4405A7CD2CDF}"/>
                  </a:ext>
                </a:extLst>
              </p:cNvPr>
              <p:cNvSpPr/>
              <p:nvPr/>
            </p:nvSpPr>
            <p:spPr>
              <a:xfrm>
                <a:off x="4310196" y="4870376"/>
                <a:ext cx="35942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28" y="528"/>
                    </a:lnTo>
                    <a:lnTo>
                      <a:pt x="52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1589;p46">
                <a:extLst>
                  <a:ext uri="{FF2B5EF4-FFF2-40B4-BE49-F238E27FC236}">
                    <a16:creationId xmlns:a16="http://schemas.microsoft.com/office/drawing/2014/main" id="{C64029D4-5E18-C51C-0AFB-FBBE5F1836B6}"/>
                  </a:ext>
                </a:extLst>
              </p:cNvPr>
              <p:cNvSpPr/>
              <p:nvPr/>
            </p:nvSpPr>
            <p:spPr>
              <a:xfrm>
                <a:off x="4355056" y="4870376"/>
                <a:ext cx="3601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29" extrusionOk="0">
                    <a:moveTo>
                      <a:pt x="1" y="0"/>
                    </a:moveTo>
                    <a:lnTo>
                      <a:pt x="1" y="528"/>
                    </a:lnTo>
                    <a:lnTo>
                      <a:pt x="529" y="528"/>
                    </a:lnTo>
                    <a:lnTo>
                      <a:pt x="5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1590;p46">
                <a:extLst>
                  <a:ext uri="{FF2B5EF4-FFF2-40B4-BE49-F238E27FC236}">
                    <a16:creationId xmlns:a16="http://schemas.microsoft.com/office/drawing/2014/main" id="{3D106C97-D318-3124-9040-72B90A392AA8}"/>
                  </a:ext>
                </a:extLst>
              </p:cNvPr>
              <p:cNvSpPr/>
              <p:nvPr/>
            </p:nvSpPr>
            <p:spPr>
              <a:xfrm>
                <a:off x="4218162" y="4731168"/>
                <a:ext cx="172904" cy="121305"/>
              </a:xfrm>
              <a:custGeom>
                <a:avLst/>
                <a:gdLst/>
                <a:ahLst/>
                <a:cxnLst/>
                <a:rect l="l" t="t" r="r" b="b"/>
                <a:pathLst>
                  <a:path w="2540" h="1782" extrusionOk="0">
                    <a:moveTo>
                      <a:pt x="0" y="1"/>
                    </a:moveTo>
                    <a:lnTo>
                      <a:pt x="2540" y="1782"/>
                    </a:lnTo>
                    <a:lnTo>
                      <a:pt x="2540" y="1369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rgbClr val="FFFFFF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1591;p46">
                <a:extLst>
                  <a:ext uri="{FF2B5EF4-FFF2-40B4-BE49-F238E27FC236}">
                    <a16:creationId xmlns:a16="http://schemas.microsoft.com/office/drawing/2014/main" id="{31CA2656-E2A6-41BF-4645-DA55C13D7473}"/>
                  </a:ext>
                </a:extLst>
              </p:cNvPr>
              <p:cNvSpPr/>
              <p:nvPr/>
            </p:nvSpPr>
            <p:spPr>
              <a:xfrm>
                <a:off x="4218162" y="4778342"/>
                <a:ext cx="172904" cy="129134"/>
              </a:xfrm>
              <a:custGeom>
                <a:avLst/>
                <a:gdLst/>
                <a:ahLst/>
                <a:cxnLst/>
                <a:rect l="l" t="t" r="r" b="b"/>
                <a:pathLst>
                  <a:path w="2540" h="1897" extrusionOk="0">
                    <a:moveTo>
                      <a:pt x="0" y="0"/>
                    </a:moveTo>
                    <a:lnTo>
                      <a:pt x="0" y="874"/>
                    </a:lnTo>
                    <a:lnTo>
                      <a:pt x="1352" y="1897"/>
                    </a:lnTo>
                    <a:lnTo>
                      <a:pt x="2540" y="189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2" name="Google Shape;1592;p46">
              <a:extLst>
                <a:ext uri="{FF2B5EF4-FFF2-40B4-BE49-F238E27FC236}">
                  <a16:creationId xmlns:a16="http://schemas.microsoft.com/office/drawing/2014/main" id="{8C151CEB-11AB-6985-7709-3757B2805A20}"/>
                </a:ext>
              </a:extLst>
            </p:cNvPr>
            <p:cNvGrpSpPr/>
            <p:nvPr/>
          </p:nvGrpSpPr>
          <p:grpSpPr>
            <a:xfrm flipH="1">
              <a:off x="5661548" y="3305005"/>
              <a:ext cx="95651" cy="97549"/>
              <a:chOff x="4218162" y="4731168"/>
              <a:chExt cx="172904" cy="176308"/>
            </a:xfrm>
          </p:grpSpPr>
          <p:sp>
            <p:nvSpPr>
              <p:cNvPr id="583" name="Google Shape;1593;p46">
                <a:extLst>
                  <a:ext uri="{FF2B5EF4-FFF2-40B4-BE49-F238E27FC236}">
                    <a16:creationId xmlns:a16="http://schemas.microsoft.com/office/drawing/2014/main" id="{23D890C3-2B8C-C59F-9620-A1AA92B740DA}"/>
                  </a:ext>
                </a:extLst>
              </p:cNvPr>
              <p:cNvSpPr/>
              <p:nvPr/>
            </p:nvSpPr>
            <p:spPr>
              <a:xfrm>
                <a:off x="4218162" y="4731168"/>
                <a:ext cx="37100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45" extrusionOk="0">
                    <a:moveTo>
                      <a:pt x="0" y="1"/>
                    </a:moveTo>
                    <a:lnTo>
                      <a:pt x="0" y="545"/>
                    </a:lnTo>
                    <a:lnTo>
                      <a:pt x="544" y="545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1594;p46">
                <a:extLst>
                  <a:ext uri="{FF2B5EF4-FFF2-40B4-BE49-F238E27FC236}">
                    <a16:creationId xmlns:a16="http://schemas.microsoft.com/office/drawing/2014/main" id="{489FF8C4-B2C5-6B35-6C23-B9C7D65FC325}"/>
                  </a:ext>
                </a:extLst>
              </p:cNvPr>
              <p:cNvSpPr/>
              <p:nvPr/>
            </p:nvSpPr>
            <p:spPr>
              <a:xfrm>
                <a:off x="4264179" y="4731168"/>
                <a:ext cx="37100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45" extrusionOk="0">
                    <a:moveTo>
                      <a:pt x="0" y="1"/>
                    </a:moveTo>
                    <a:lnTo>
                      <a:pt x="0" y="545"/>
                    </a:lnTo>
                    <a:lnTo>
                      <a:pt x="544" y="545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1595;p46">
                <a:extLst>
                  <a:ext uri="{FF2B5EF4-FFF2-40B4-BE49-F238E27FC236}">
                    <a16:creationId xmlns:a16="http://schemas.microsoft.com/office/drawing/2014/main" id="{BB768EAD-74E3-B58B-0C97-C2D84ADF1060}"/>
                  </a:ext>
                </a:extLst>
              </p:cNvPr>
              <p:cNvSpPr/>
              <p:nvPr/>
            </p:nvSpPr>
            <p:spPr>
              <a:xfrm>
                <a:off x="4310196" y="4731168"/>
                <a:ext cx="35942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45" extrusionOk="0">
                    <a:moveTo>
                      <a:pt x="0" y="1"/>
                    </a:moveTo>
                    <a:lnTo>
                      <a:pt x="0" y="545"/>
                    </a:lnTo>
                    <a:lnTo>
                      <a:pt x="528" y="545"/>
                    </a:lnTo>
                    <a:lnTo>
                      <a:pt x="52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1596;p46">
                <a:extLst>
                  <a:ext uri="{FF2B5EF4-FFF2-40B4-BE49-F238E27FC236}">
                    <a16:creationId xmlns:a16="http://schemas.microsoft.com/office/drawing/2014/main" id="{3DA5471B-3C28-3C42-F8B7-8CC922B35021}"/>
                  </a:ext>
                </a:extLst>
              </p:cNvPr>
              <p:cNvSpPr/>
              <p:nvPr/>
            </p:nvSpPr>
            <p:spPr>
              <a:xfrm>
                <a:off x="4355056" y="4731168"/>
                <a:ext cx="36010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45" extrusionOk="0">
                    <a:moveTo>
                      <a:pt x="1" y="1"/>
                    </a:moveTo>
                    <a:lnTo>
                      <a:pt x="1" y="545"/>
                    </a:lnTo>
                    <a:lnTo>
                      <a:pt x="529" y="545"/>
                    </a:lnTo>
                    <a:lnTo>
                      <a:pt x="52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1597;p46">
                <a:extLst>
                  <a:ext uri="{FF2B5EF4-FFF2-40B4-BE49-F238E27FC236}">
                    <a16:creationId xmlns:a16="http://schemas.microsoft.com/office/drawing/2014/main" id="{077F37FE-3B54-E61F-AC42-4731E0B76DB2}"/>
                  </a:ext>
                </a:extLst>
              </p:cNvPr>
              <p:cNvSpPr/>
              <p:nvPr/>
            </p:nvSpPr>
            <p:spPr>
              <a:xfrm>
                <a:off x="4218162" y="4778342"/>
                <a:ext cx="37100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8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1598;p46">
                <a:extLst>
                  <a:ext uri="{FF2B5EF4-FFF2-40B4-BE49-F238E27FC236}">
                    <a16:creationId xmlns:a16="http://schemas.microsoft.com/office/drawing/2014/main" id="{BB3A7E3E-0D30-0F63-5571-6B99D90BB507}"/>
                  </a:ext>
                </a:extLst>
              </p:cNvPr>
              <p:cNvSpPr/>
              <p:nvPr/>
            </p:nvSpPr>
            <p:spPr>
              <a:xfrm>
                <a:off x="4264179" y="4778342"/>
                <a:ext cx="37100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8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1599;p46">
                <a:extLst>
                  <a:ext uri="{FF2B5EF4-FFF2-40B4-BE49-F238E27FC236}">
                    <a16:creationId xmlns:a16="http://schemas.microsoft.com/office/drawing/2014/main" id="{EC594946-EECD-F2D9-F39B-F49B574ABAF4}"/>
                  </a:ext>
                </a:extLst>
              </p:cNvPr>
              <p:cNvSpPr/>
              <p:nvPr/>
            </p:nvSpPr>
            <p:spPr>
              <a:xfrm>
                <a:off x="4310196" y="4778342"/>
                <a:ext cx="35942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8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28" y="528"/>
                    </a:lnTo>
                    <a:lnTo>
                      <a:pt x="52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1600;p46">
                <a:extLst>
                  <a:ext uri="{FF2B5EF4-FFF2-40B4-BE49-F238E27FC236}">
                    <a16:creationId xmlns:a16="http://schemas.microsoft.com/office/drawing/2014/main" id="{31184466-CE7D-447B-B7DB-ABAB50EACAE0}"/>
                  </a:ext>
                </a:extLst>
              </p:cNvPr>
              <p:cNvSpPr/>
              <p:nvPr/>
            </p:nvSpPr>
            <p:spPr>
              <a:xfrm>
                <a:off x="4355056" y="4778342"/>
                <a:ext cx="36010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28" extrusionOk="0">
                    <a:moveTo>
                      <a:pt x="1" y="0"/>
                    </a:moveTo>
                    <a:lnTo>
                      <a:pt x="1" y="528"/>
                    </a:lnTo>
                    <a:lnTo>
                      <a:pt x="529" y="528"/>
                    </a:lnTo>
                    <a:lnTo>
                      <a:pt x="5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1601;p46">
                <a:extLst>
                  <a:ext uri="{FF2B5EF4-FFF2-40B4-BE49-F238E27FC236}">
                    <a16:creationId xmlns:a16="http://schemas.microsoft.com/office/drawing/2014/main" id="{48157B90-54F9-CD6F-05C8-8948BB7EE47C}"/>
                  </a:ext>
                </a:extLst>
              </p:cNvPr>
              <p:cNvSpPr/>
              <p:nvPr/>
            </p:nvSpPr>
            <p:spPr>
              <a:xfrm>
                <a:off x="4218162" y="4824359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1602;p46">
                <a:extLst>
                  <a:ext uri="{FF2B5EF4-FFF2-40B4-BE49-F238E27FC236}">
                    <a16:creationId xmlns:a16="http://schemas.microsoft.com/office/drawing/2014/main" id="{4CBA7F4C-22D0-C293-6A15-90593CED76ED}"/>
                  </a:ext>
                </a:extLst>
              </p:cNvPr>
              <p:cNvSpPr/>
              <p:nvPr/>
            </p:nvSpPr>
            <p:spPr>
              <a:xfrm>
                <a:off x="4264179" y="4824359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1603;p46">
                <a:extLst>
                  <a:ext uri="{FF2B5EF4-FFF2-40B4-BE49-F238E27FC236}">
                    <a16:creationId xmlns:a16="http://schemas.microsoft.com/office/drawing/2014/main" id="{69763FDF-7CEB-70B3-C7EA-C30E617246EF}"/>
                  </a:ext>
                </a:extLst>
              </p:cNvPr>
              <p:cNvSpPr/>
              <p:nvPr/>
            </p:nvSpPr>
            <p:spPr>
              <a:xfrm>
                <a:off x="4310196" y="4824359"/>
                <a:ext cx="35942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28" y="528"/>
                    </a:lnTo>
                    <a:lnTo>
                      <a:pt x="52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1604;p46">
                <a:extLst>
                  <a:ext uri="{FF2B5EF4-FFF2-40B4-BE49-F238E27FC236}">
                    <a16:creationId xmlns:a16="http://schemas.microsoft.com/office/drawing/2014/main" id="{EC4D95C6-D96F-2EF0-093A-59BBBC4762E5}"/>
                  </a:ext>
                </a:extLst>
              </p:cNvPr>
              <p:cNvSpPr/>
              <p:nvPr/>
            </p:nvSpPr>
            <p:spPr>
              <a:xfrm>
                <a:off x="4355056" y="4824359"/>
                <a:ext cx="3601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29" extrusionOk="0">
                    <a:moveTo>
                      <a:pt x="1" y="0"/>
                    </a:moveTo>
                    <a:lnTo>
                      <a:pt x="1" y="528"/>
                    </a:lnTo>
                    <a:lnTo>
                      <a:pt x="529" y="528"/>
                    </a:lnTo>
                    <a:lnTo>
                      <a:pt x="5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1605;p46">
                <a:extLst>
                  <a:ext uri="{FF2B5EF4-FFF2-40B4-BE49-F238E27FC236}">
                    <a16:creationId xmlns:a16="http://schemas.microsoft.com/office/drawing/2014/main" id="{7F06757A-7426-0607-4DC2-B4B4A9899605}"/>
                  </a:ext>
                </a:extLst>
              </p:cNvPr>
              <p:cNvSpPr/>
              <p:nvPr/>
            </p:nvSpPr>
            <p:spPr>
              <a:xfrm>
                <a:off x="4218162" y="4870376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1606;p46">
                <a:extLst>
                  <a:ext uri="{FF2B5EF4-FFF2-40B4-BE49-F238E27FC236}">
                    <a16:creationId xmlns:a16="http://schemas.microsoft.com/office/drawing/2014/main" id="{6C978954-DE5C-D9FF-7C65-133003BC52C7}"/>
                  </a:ext>
                </a:extLst>
              </p:cNvPr>
              <p:cNvSpPr/>
              <p:nvPr/>
            </p:nvSpPr>
            <p:spPr>
              <a:xfrm>
                <a:off x="4264179" y="4870376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1607;p46">
                <a:extLst>
                  <a:ext uri="{FF2B5EF4-FFF2-40B4-BE49-F238E27FC236}">
                    <a16:creationId xmlns:a16="http://schemas.microsoft.com/office/drawing/2014/main" id="{CF63E995-B5C6-1115-7504-D6A8287A213B}"/>
                  </a:ext>
                </a:extLst>
              </p:cNvPr>
              <p:cNvSpPr/>
              <p:nvPr/>
            </p:nvSpPr>
            <p:spPr>
              <a:xfrm>
                <a:off x="4310196" y="4870376"/>
                <a:ext cx="35942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28" y="528"/>
                    </a:lnTo>
                    <a:lnTo>
                      <a:pt x="52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1608;p46">
                <a:extLst>
                  <a:ext uri="{FF2B5EF4-FFF2-40B4-BE49-F238E27FC236}">
                    <a16:creationId xmlns:a16="http://schemas.microsoft.com/office/drawing/2014/main" id="{F4EDA640-8291-7DB7-620C-B7C0CE82E4DF}"/>
                  </a:ext>
                </a:extLst>
              </p:cNvPr>
              <p:cNvSpPr/>
              <p:nvPr/>
            </p:nvSpPr>
            <p:spPr>
              <a:xfrm>
                <a:off x="4355056" y="4870376"/>
                <a:ext cx="3601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29" extrusionOk="0">
                    <a:moveTo>
                      <a:pt x="1" y="0"/>
                    </a:moveTo>
                    <a:lnTo>
                      <a:pt x="1" y="528"/>
                    </a:lnTo>
                    <a:lnTo>
                      <a:pt x="529" y="528"/>
                    </a:lnTo>
                    <a:lnTo>
                      <a:pt x="5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1609;p46">
                <a:extLst>
                  <a:ext uri="{FF2B5EF4-FFF2-40B4-BE49-F238E27FC236}">
                    <a16:creationId xmlns:a16="http://schemas.microsoft.com/office/drawing/2014/main" id="{DE5A1E5F-B882-52D3-2C98-244BCA494FAB}"/>
                  </a:ext>
                </a:extLst>
              </p:cNvPr>
              <p:cNvSpPr/>
              <p:nvPr/>
            </p:nvSpPr>
            <p:spPr>
              <a:xfrm>
                <a:off x="4218162" y="4731168"/>
                <a:ext cx="172904" cy="121305"/>
              </a:xfrm>
              <a:custGeom>
                <a:avLst/>
                <a:gdLst/>
                <a:ahLst/>
                <a:cxnLst/>
                <a:rect l="l" t="t" r="r" b="b"/>
                <a:pathLst>
                  <a:path w="2540" h="1782" extrusionOk="0">
                    <a:moveTo>
                      <a:pt x="0" y="1"/>
                    </a:moveTo>
                    <a:lnTo>
                      <a:pt x="2540" y="1782"/>
                    </a:lnTo>
                    <a:lnTo>
                      <a:pt x="2540" y="1369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rgbClr val="FFFFFF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1610;p46">
                <a:extLst>
                  <a:ext uri="{FF2B5EF4-FFF2-40B4-BE49-F238E27FC236}">
                    <a16:creationId xmlns:a16="http://schemas.microsoft.com/office/drawing/2014/main" id="{A1F73719-FECB-1EEB-4500-630AB0D19C8D}"/>
                  </a:ext>
                </a:extLst>
              </p:cNvPr>
              <p:cNvSpPr/>
              <p:nvPr/>
            </p:nvSpPr>
            <p:spPr>
              <a:xfrm>
                <a:off x="4218162" y="4778342"/>
                <a:ext cx="172904" cy="129134"/>
              </a:xfrm>
              <a:custGeom>
                <a:avLst/>
                <a:gdLst/>
                <a:ahLst/>
                <a:cxnLst/>
                <a:rect l="l" t="t" r="r" b="b"/>
                <a:pathLst>
                  <a:path w="2540" h="1897" extrusionOk="0">
                    <a:moveTo>
                      <a:pt x="0" y="0"/>
                    </a:moveTo>
                    <a:lnTo>
                      <a:pt x="0" y="874"/>
                    </a:lnTo>
                    <a:lnTo>
                      <a:pt x="1352" y="1897"/>
                    </a:lnTo>
                    <a:lnTo>
                      <a:pt x="2540" y="189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78" name="Google Shape;1455;p46">
            <a:extLst>
              <a:ext uri="{FF2B5EF4-FFF2-40B4-BE49-F238E27FC236}">
                <a16:creationId xmlns:a16="http://schemas.microsoft.com/office/drawing/2014/main" id="{1ADCF418-8369-A8E3-4FCB-34C6D87C520C}"/>
              </a:ext>
            </a:extLst>
          </p:cNvPr>
          <p:cNvGrpSpPr/>
          <p:nvPr/>
        </p:nvGrpSpPr>
        <p:grpSpPr>
          <a:xfrm>
            <a:off x="66037" y="2993924"/>
            <a:ext cx="776596" cy="2027708"/>
            <a:chOff x="5829750" y="1610875"/>
            <a:chExt cx="218525" cy="570575"/>
          </a:xfrm>
        </p:grpSpPr>
        <p:sp>
          <p:nvSpPr>
            <p:cNvPr id="660" name="Google Shape;1456;p46">
              <a:extLst>
                <a:ext uri="{FF2B5EF4-FFF2-40B4-BE49-F238E27FC236}">
                  <a16:creationId xmlns:a16="http://schemas.microsoft.com/office/drawing/2014/main" id="{EB64F719-FDEF-9F26-B2F9-7AE1F5391DA1}"/>
                </a:ext>
              </a:extLst>
            </p:cNvPr>
            <p:cNvSpPr/>
            <p:nvPr/>
          </p:nvSpPr>
          <p:spPr>
            <a:xfrm>
              <a:off x="5942300" y="1610875"/>
              <a:ext cx="48250" cy="30950"/>
            </a:xfrm>
            <a:custGeom>
              <a:avLst/>
              <a:gdLst/>
              <a:ahLst/>
              <a:cxnLst/>
              <a:rect l="l" t="t" r="r" b="b"/>
              <a:pathLst>
                <a:path w="1930" h="1238" extrusionOk="0">
                  <a:moveTo>
                    <a:pt x="0" y="0"/>
                  </a:moveTo>
                  <a:lnTo>
                    <a:pt x="0" y="297"/>
                  </a:lnTo>
                  <a:lnTo>
                    <a:pt x="1732" y="297"/>
                  </a:lnTo>
                  <a:lnTo>
                    <a:pt x="1732" y="924"/>
                  </a:lnTo>
                  <a:lnTo>
                    <a:pt x="1336" y="924"/>
                  </a:lnTo>
                  <a:lnTo>
                    <a:pt x="1353" y="1237"/>
                  </a:lnTo>
                  <a:lnTo>
                    <a:pt x="1930" y="1237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1457;p46">
              <a:extLst>
                <a:ext uri="{FF2B5EF4-FFF2-40B4-BE49-F238E27FC236}">
                  <a16:creationId xmlns:a16="http://schemas.microsoft.com/office/drawing/2014/main" id="{EFEEDC33-7196-4CFD-98C0-99479324CD63}"/>
                </a:ext>
              </a:extLst>
            </p:cNvPr>
            <p:cNvSpPr/>
            <p:nvPr/>
          </p:nvSpPr>
          <p:spPr>
            <a:xfrm>
              <a:off x="5977750" y="1794725"/>
              <a:ext cx="7025" cy="46625"/>
            </a:xfrm>
            <a:custGeom>
              <a:avLst/>
              <a:gdLst/>
              <a:ahLst/>
              <a:cxnLst/>
              <a:rect l="l" t="t" r="r" b="b"/>
              <a:pathLst>
                <a:path w="281" h="1865" extrusionOk="0">
                  <a:moveTo>
                    <a:pt x="1" y="1"/>
                  </a:moveTo>
                  <a:lnTo>
                    <a:pt x="83" y="1683"/>
                  </a:lnTo>
                  <a:lnTo>
                    <a:pt x="281" y="1864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1458;p46">
              <a:extLst>
                <a:ext uri="{FF2B5EF4-FFF2-40B4-BE49-F238E27FC236}">
                  <a16:creationId xmlns:a16="http://schemas.microsoft.com/office/drawing/2014/main" id="{B83324E3-B04A-580C-266A-42B63C5F140F}"/>
                </a:ext>
              </a:extLst>
            </p:cNvPr>
            <p:cNvSpPr/>
            <p:nvPr/>
          </p:nvSpPr>
          <p:spPr>
            <a:xfrm>
              <a:off x="5943525" y="1633950"/>
              <a:ext cx="34675" cy="44550"/>
            </a:xfrm>
            <a:custGeom>
              <a:avLst/>
              <a:gdLst/>
              <a:ahLst/>
              <a:cxnLst/>
              <a:rect l="l" t="t" r="r" b="b"/>
              <a:pathLst>
                <a:path w="1387" h="1782" extrusionOk="0">
                  <a:moveTo>
                    <a:pt x="1" y="1"/>
                  </a:moveTo>
                  <a:lnTo>
                    <a:pt x="1" y="314"/>
                  </a:lnTo>
                  <a:lnTo>
                    <a:pt x="1122" y="314"/>
                  </a:lnTo>
                  <a:lnTo>
                    <a:pt x="1188" y="1716"/>
                  </a:lnTo>
                  <a:lnTo>
                    <a:pt x="1353" y="1716"/>
                  </a:lnTo>
                  <a:lnTo>
                    <a:pt x="1386" y="1782"/>
                  </a:lnTo>
                  <a:lnTo>
                    <a:pt x="1320" y="31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1459;p46">
              <a:extLst>
                <a:ext uri="{FF2B5EF4-FFF2-40B4-BE49-F238E27FC236}">
                  <a16:creationId xmlns:a16="http://schemas.microsoft.com/office/drawing/2014/main" id="{71DEB34E-63A4-EB75-50CD-3C8AA7D6DAE6}"/>
                </a:ext>
              </a:extLst>
            </p:cNvPr>
            <p:cNvSpPr/>
            <p:nvPr/>
          </p:nvSpPr>
          <p:spPr>
            <a:xfrm>
              <a:off x="5980225" y="1845850"/>
              <a:ext cx="6625" cy="41650"/>
            </a:xfrm>
            <a:custGeom>
              <a:avLst/>
              <a:gdLst/>
              <a:ahLst/>
              <a:cxnLst/>
              <a:rect l="l" t="t" r="r" b="b"/>
              <a:pathLst>
                <a:path w="265" h="1666" extrusionOk="0">
                  <a:moveTo>
                    <a:pt x="0" y="0"/>
                  </a:moveTo>
                  <a:lnTo>
                    <a:pt x="66" y="1666"/>
                  </a:lnTo>
                  <a:lnTo>
                    <a:pt x="264" y="1666"/>
                  </a:lnTo>
                  <a:lnTo>
                    <a:pt x="215" y="1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1460;p46">
              <a:extLst>
                <a:ext uri="{FF2B5EF4-FFF2-40B4-BE49-F238E27FC236}">
                  <a16:creationId xmlns:a16="http://schemas.microsoft.com/office/drawing/2014/main" id="{427F11E3-A252-E23B-0CC0-66CBE1723E6F}"/>
                </a:ext>
              </a:extLst>
            </p:cNvPr>
            <p:cNvSpPr/>
            <p:nvPr/>
          </p:nvSpPr>
          <p:spPr>
            <a:xfrm>
              <a:off x="5973225" y="1684675"/>
              <a:ext cx="9500" cy="102650"/>
            </a:xfrm>
            <a:custGeom>
              <a:avLst/>
              <a:gdLst/>
              <a:ahLst/>
              <a:cxnLst/>
              <a:rect l="l" t="t" r="r" b="b"/>
              <a:pathLst>
                <a:path w="380" h="4106" extrusionOk="0">
                  <a:moveTo>
                    <a:pt x="0" y="0"/>
                  </a:moveTo>
                  <a:lnTo>
                    <a:pt x="182" y="4106"/>
                  </a:lnTo>
                  <a:lnTo>
                    <a:pt x="379" y="4106"/>
                  </a:lnTo>
                  <a:lnTo>
                    <a:pt x="215" y="264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1461;p46">
              <a:extLst>
                <a:ext uri="{FF2B5EF4-FFF2-40B4-BE49-F238E27FC236}">
                  <a16:creationId xmlns:a16="http://schemas.microsoft.com/office/drawing/2014/main" id="{4B73CFA7-72C7-BD53-5B3C-C60B3DB5A591}"/>
                </a:ext>
              </a:extLst>
            </p:cNvPr>
            <p:cNvSpPr/>
            <p:nvPr/>
          </p:nvSpPr>
          <p:spPr>
            <a:xfrm>
              <a:off x="5943525" y="1894900"/>
              <a:ext cx="54850" cy="261400"/>
            </a:xfrm>
            <a:custGeom>
              <a:avLst/>
              <a:gdLst/>
              <a:ahLst/>
              <a:cxnLst/>
              <a:rect l="l" t="t" r="r" b="b"/>
              <a:pathLst>
                <a:path w="2194" h="10456" extrusionOk="0">
                  <a:moveTo>
                    <a:pt x="1551" y="1"/>
                  </a:moveTo>
                  <a:lnTo>
                    <a:pt x="1980" y="10142"/>
                  </a:lnTo>
                  <a:lnTo>
                    <a:pt x="1" y="10142"/>
                  </a:lnTo>
                  <a:lnTo>
                    <a:pt x="1" y="10455"/>
                  </a:lnTo>
                  <a:lnTo>
                    <a:pt x="2194" y="10455"/>
                  </a:lnTo>
                  <a:lnTo>
                    <a:pt x="176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1462;p46">
              <a:extLst>
                <a:ext uri="{FF2B5EF4-FFF2-40B4-BE49-F238E27FC236}">
                  <a16:creationId xmlns:a16="http://schemas.microsoft.com/office/drawing/2014/main" id="{8B400F52-E922-B55D-7299-87CEAE505DD4}"/>
                </a:ext>
              </a:extLst>
            </p:cNvPr>
            <p:cNvSpPr/>
            <p:nvPr/>
          </p:nvSpPr>
          <p:spPr>
            <a:xfrm>
              <a:off x="5943525" y="1676825"/>
              <a:ext cx="100625" cy="118750"/>
            </a:xfrm>
            <a:custGeom>
              <a:avLst/>
              <a:gdLst/>
              <a:ahLst/>
              <a:cxnLst/>
              <a:rect l="l" t="t" r="r" b="b"/>
              <a:pathLst>
                <a:path w="4025" h="4750" extrusionOk="0">
                  <a:moveTo>
                    <a:pt x="1188" y="1"/>
                  </a:moveTo>
                  <a:lnTo>
                    <a:pt x="1" y="34"/>
                  </a:lnTo>
                  <a:lnTo>
                    <a:pt x="1" y="347"/>
                  </a:lnTo>
                  <a:lnTo>
                    <a:pt x="1188" y="314"/>
                  </a:lnTo>
                  <a:lnTo>
                    <a:pt x="1238" y="314"/>
                  </a:lnTo>
                  <a:lnTo>
                    <a:pt x="1403" y="578"/>
                  </a:lnTo>
                  <a:lnTo>
                    <a:pt x="3596" y="4436"/>
                  </a:lnTo>
                  <a:lnTo>
                    <a:pt x="1567" y="4420"/>
                  </a:lnTo>
                  <a:lnTo>
                    <a:pt x="1370" y="4420"/>
                  </a:lnTo>
                  <a:lnTo>
                    <a:pt x="1" y="4387"/>
                  </a:lnTo>
                  <a:lnTo>
                    <a:pt x="1" y="4700"/>
                  </a:lnTo>
                  <a:lnTo>
                    <a:pt x="1370" y="4717"/>
                  </a:lnTo>
                  <a:lnTo>
                    <a:pt x="1567" y="4717"/>
                  </a:lnTo>
                  <a:lnTo>
                    <a:pt x="4024" y="4750"/>
                  </a:lnTo>
                  <a:lnTo>
                    <a:pt x="1386" y="67"/>
                  </a:lnTo>
                  <a:lnTo>
                    <a:pt x="13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1463;p46">
              <a:extLst>
                <a:ext uri="{FF2B5EF4-FFF2-40B4-BE49-F238E27FC236}">
                  <a16:creationId xmlns:a16="http://schemas.microsoft.com/office/drawing/2014/main" id="{54AF0274-A39C-4194-BE01-5A49751FCD71}"/>
                </a:ext>
              </a:extLst>
            </p:cNvPr>
            <p:cNvSpPr/>
            <p:nvPr/>
          </p:nvSpPr>
          <p:spPr>
            <a:xfrm>
              <a:off x="5943525" y="1833900"/>
              <a:ext cx="104750" cy="61450"/>
            </a:xfrm>
            <a:custGeom>
              <a:avLst/>
              <a:gdLst/>
              <a:ahLst/>
              <a:cxnLst/>
              <a:rect l="l" t="t" r="r" b="b"/>
              <a:pathLst>
                <a:path w="4190" h="2458" extrusionOk="0">
                  <a:moveTo>
                    <a:pt x="1320" y="0"/>
                  </a:moveTo>
                  <a:lnTo>
                    <a:pt x="1" y="33"/>
                  </a:lnTo>
                  <a:lnTo>
                    <a:pt x="1" y="330"/>
                  </a:lnTo>
                  <a:lnTo>
                    <a:pt x="1271" y="314"/>
                  </a:lnTo>
                  <a:lnTo>
                    <a:pt x="1468" y="478"/>
                  </a:lnTo>
                  <a:lnTo>
                    <a:pt x="1683" y="660"/>
                  </a:lnTo>
                  <a:lnTo>
                    <a:pt x="3431" y="2144"/>
                  </a:lnTo>
                  <a:lnTo>
                    <a:pt x="1534" y="2144"/>
                  </a:lnTo>
                  <a:lnTo>
                    <a:pt x="1" y="2127"/>
                  </a:lnTo>
                  <a:lnTo>
                    <a:pt x="1" y="2441"/>
                  </a:lnTo>
                  <a:lnTo>
                    <a:pt x="1765" y="2441"/>
                  </a:lnTo>
                  <a:lnTo>
                    <a:pt x="4189" y="2457"/>
                  </a:lnTo>
                  <a:lnTo>
                    <a:pt x="1650" y="297"/>
                  </a:lnTo>
                  <a:lnTo>
                    <a:pt x="1452" y="116"/>
                  </a:lnTo>
                  <a:lnTo>
                    <a:pt x="132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1464;p46">
              <a:extLst>
                <a:ext uri="{FF2B5EF4-FFF2-40B4-BE49-F238E27FC236}">
                  <a16:creationId xmlns:a16="http://schemas.microsoft.com/office/drawing/2014/main" id="{C39F2086-5140-2E47-285D-A38D66E41549}"/>
                </a:ext>
              </a:extLst>
            </p:cNvPr>
            <p:cNvSpPr/>
            <p:nvPr/>
          </p:nvSpPr>
          <p:spPr>
            <a:xfrm>
              <a:off x="5847475" y="2150500"/>
              <a:ext cx="185950" cy="30950"/>
            </a:xfrm>
            <a:custGeom>
              <a:avLst/>
              <a:gdLst/>
              <a:ahLst/>
              <a:cxnLst/>
              <a:rect l="l" t="t" r="r" b="b"/>
              <a:pathLst>
                <a:path w="7438" h="1238" extrusionOk="0">
                  <a:moveTo>
                    <a:pt x="7207" y="314"/>
                  </a:moveTo>
                  <a:lnTo>
                    <a:pt x="7207" y="924"/>
                  </a:lnTo>
                  <a:lnTo>
                    <a:pt x="248" y="924"/>
                  </a:lnTo>
                  <a:lnTo>
                    <a:pt x="248" y="314"/>
                  </a:lnTo>
                  <a:close/>
                  <a:moveTo>
                    <a:pt x="1" y="0"/>
                  </a:moveTo>
                  <a:lnTo>
                    <a:pt x="1" y="1237"/>
                  </a:lnTo>
                  <a:lnTo>
                    <a:pt x="7438" y="1237"/>
                  </a:lnTo>
                  <a:lnTo>
                    <a:pt x="7438" y="0"/>
                  </a:lnTo>
                  <a:close/>
                </a:path>
              </a:pathLst>
            </a:custGeom>
            <a:solidFill>
              <a:srgbClr val="5E5D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1465;p46">
              <a:extLst>
                <a:ext uri="{FF2B5EF4-FFF2-40B4-BE49-F238E27FC236}">
                  <a16:creationId xmlns:a16="http://schemas.microsoft.com/office/drawing/2014/main" id="{58474459-B753-A1DA-A22F-EB6876AD6C1F}"/>
                </a:ext>
              </a:extLst>
            </p:cNvPr>
            <p:cNvSpPr/>
            <p:nvPr/>
          </p:nvSpPr>
          <p:spPr>
            <a:xfrm>
              <a:off x="5880875" y="1610875"/>
              <a:ext cx="86600" cy="30950"/>
            </a:xfrm>
            <a:custGeom>
              <a:avLst/>
              <a:gdLst/>
              <a:ahLst/>
              <a:cxnLst/>
              <a:rect l="l" t="t" r="r" b="b"/>
              <a:pathLst>
                <a:path w="3464" h="1238" extrusionOk="0">
                  <a:moveTo>
                    <a:pt x="3249" y="314"/>
                  </a:moveTo>
                  <a:lnTo>
                    <a:pt x="3249" y="924"/>
                  </a:lnTo>
                  <a:lnTo>
                    <a:pt x="198" y="924"/>
                  </a:lnTo>
                  <a:lnTo>
                    <a:pt x="198" y="314"/>
                  </a:lnTo>
                  <a:close/>
                  <a:moveTo>
                    <a:pt x="0" y="0"/>
                  </a:moveTo>
                  <a:lnTo>
                    <a:pt x="0" y="1237"/>
                  </a:lnTo>
                  <a:lnTo>
                    <a:pt x="3463" y="1237"/>
                  </a:lnTo>
                  <a:lnTo>
                    <a:pt x="346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1466;p46">
              <a:extLst>
                <a:ext uri="{FF2B5EF4-FFF2-40B4-BE49-F238E27FC236}">
                  <a16:creationId xmlns:a16="http://schemas.microsoft.com/office/drawing/2014/main" id="{54ABEAC4-5908-3D18-C2C3-76FBD62D939A}"/>
                </a:ext>
              </a:extLst>
            </p:cNvPr>
            <p:cNvSpPr/>
            <p:nvPr/>
          </p:nvSpPr>
          <p:spPr>
            <a:xfrm>
              <a:off x="5873050" y="1633950"/>
              <a:ext cx="102675" cy="522350"/>
            </a:xfrm>
            <a:custGeom>
              <a:avLst/>
              <a:gdLst/>
              <a:ahLst/>
              <a:cxnLst/>
              <a:rect l="l" t="t" r="r" b="b"/>
              <a:pathLst>
                <a:path w="4107" h="20894" extrusionOk="0">
                  <a:moveTo>
                    <a:pt x="3001" y="298"/>
                  </a:moveTo>
                  <a:lnTo>
                    <a:pt x="3875" y="20580"/>
                  </a:lnTo>
                  <a:lnTo>
                    <a:pt x="215" y="20580"/>
                  </a:lnTo>
                  <a:lnTo>
                    <a:pt x="1088" y="298"/>
                  </a:lnTo>
                  <a:close/>
                  <a:moveTo>
                    <a:pt x="891" y="1"/>
                  </a:moveTo>
                  <a:lnTo>
                    <a:pt x="0" y="20893"/>
                  </a:lnTo>
                  <a:lnTo>
                    <a:pt x="4106" y="20893"/>
                  </a:lnTo>
                  <a:lnTo>
                    <a:pt x="319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1467;p46">
              <a:extLst>
                <a:ext uri="{FF2B5EF4-FFF2-40B4-BE49-F238E27FC236}">
                  <a16:creationId xmlns:a16="http://schemas.microsoft.com/office/drawing/2014/main" id="{17AC813E-BFCD-9895-005D-D14765A5BE14}"/>
                </a:ext>
              </a:extLst>
            </p:cNvPr>
            <p:cNvSpPr/>
            <p:nvPr/>
          </p:nvSpPr>
          <p:spPr>
            <a:xfrm>
              <a:off x="5847900" y="2150500"/>
              <a:ext cx="162850" cy="30950"/>
            </a:xfrm>
            <a:custGeom>
              <a:avLst/>
              <a:gdLst/>
              <a:ahLst/>
              <a:cxnLst/>
              <a:rect l="l" t="t" r="r" b="b"/>
              <a:pathLst>
                <a:path w="6514" h="1238" extrusionOk="0">
                  <a:moveTo>
                    <a:pt x="6299" y="314"/>
                  </a:moveTo>
                  <a:lnTo>
                    <a:pt x="6299" y="924"/>
                  </a:lnTo>
                  <a:lnTo>
                    <a:pt x="198" y="924"/>
                  </a:lnTo>
                  <a:lnTo>
                    <a:pt x="198" y="314"/>
                  </a:lnTo>
                  <a:close/>
                  <a:moveTo>
                    <a:pt x="0" y="0"/>
                  </a:moveTo>
                  <a:lnTo>
                    <a:pt x="0" y="1237"/>
                  </a:lnTo>
                  <a:lnTo>
                    <a:pt x="6514" y="1237"/>
                  </a:lnTo>
                  <a:lnTo>
                    <a:pt x="6514" y="0"/>
                  </a:lnTo>
                  <a:close/>
                </a:path>
              </a:pathLst>
            </a:custGeom>
            <a:solidFill>
              <a:srgbClr val="4241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1468;p46">
              <a:extLst>
                <a:ext uri="{FF2B5EF4-FFF2-40B4-BE49-F238E27FC236}">
                  <a16:creationId xmlns:a16="http://schemas.microsoft.com/office/drawing/2014/main" id="{D536DD9B-D168-0129-8C77-66873CD953AC}"/>
                </a:ext>
              </a:extLst>
            </p:cNvPr>
            <p:cNvSpPr/>
            <p:nvPr/>
          </p:nvSpPr>
          <p:spPr>
            <a:xfrm>
              <a:off x="5874275" y="1635600"/>
              <a:ext cx="97725" cy="519875"/>
            </a:xfrm>
            <a:custGeom>
              <a:avLst/>
              <a:gdLst/>
              <a:ahLst/>
              <a:cxnLst/>
              <a:rect l="l" t="t" r="r" b="b"/>
              <a:pathLst>
                <a:path w="3909" h="20795" extrusionOk="0">
                  <a:moveTo>
                    <a:pt x="2985" y="1"/>
                  </a:moveTo>
                  <a:lnTo>
                    <a:pt x="693" y="4502"/>
                  </a:lnTo>
                  <a:lnTo>
                    <a:pt x="3167" y="8064"/>
                  </a:lnTo>
                  <a:lnTo>
                    <a:pt x="297" y="12780"/>
                  </a:lnTo>
                  <a:lnTo>
                    <a:pt x="3579" y="16985"/>
                  </a:lnTo>
                  <a:lnTo>
                    <a:pt x="1" y="20547"/>
                  </a:lnTo>
                  <a:lnTo>
                    <a:pt x="116" y="20794"/>
                  </a:lnTo>
                  <a:lnTo>
                    <a:pt x="3909" y="17002"/>
                  </a:lnTo>
                  <a:lnTo>
                    <a:pt x="594" y="12747"/>
                  </a:lnTo>
                  <a:lnTo>
                    <a:pt x="3463" y="8048"/>
                  </a:lnTo>
                  <a:lnTo>
                    <a:pt x="990" y="4453"/>
                  </a:lnTo>
                  <a:lnTo>
                    <a:pt x="3150" y="182"/>
                  </a:lnTo>
                  <a:lnTo>
                    <a:pt x="298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1469;p46">
              <a:extLst>
                <a:ext uri="{FF2B5EF4-FFF2-40B4-BE49-F238E27FC236}">
                  <a16:creationId xmlns:a16="http://schemas.microsoft.com/office/drawing/2014/main" id="{798A42A7-DF0D-B088-63D6-346471AC91EE}"/>
                </a:ext>
              </a:extLst>
            </p:cNvPr>
            <p:cNvSpPr/>
            <p:nvPr/>
          </p:nvSpPr>
          <p:spPr>
            <a:xfrm>
              <a:off x="5878825" y="1635600"/>
              <a:ext cx="95250" cy="519875"/>
            </a:xfrm>
            <a:custGeom>
              <a:avLst/>
              <a:gdLst/>
              <a:ahLst/>
              <a:cxnLst/>
              <a:rect l="l" t="t" r="r" b="b"/>
              <a:pathLst>
                <a:path w="3810" h="20795" extrusionOk="0">
                  <a:moveTo>
                    <a:pt x="841" y="1"/>
                  </a:moveTo>
                  <a:lnTo>
                    <a:pt x="676" y="182"/>
                  </a:lnTo>
                  <a:lnTo>
                    <a:pt x="2886" y="4305"/>
                  </a:lnTo>
                  <a:lnTo>
                    <a:pt x="313" y="8229"/>
                  </a:lnTo>
                  <a:lnTo>
                    <a:pt x="3216" y="12764"/>
                  </a:lnTo>
                  <a:lnTo>
                    <a:pt x="0" y="16919"/>
                  </a:lnTo>
                  <a:lnTo>
                    <a:pt x="3710" y="20794"/>
                  </a:lnTo>
                  <a:lnTo>
                    <a:pt x="3809" y="20547"/>
                  </a:lnTo>
                  <a:lnTo>
                    <a:pt x="330" y="16903"/>
                  </a:lnTo>
                  <a:lnTo>
                    <a:pt x="3496" y="12780"/>
                  </a:lnTo>
                  <a:lnTo>
                    <a:pt x="594" y="8229"/>
                  </a:lnTo>
                  <a:lnTo>
                    <a:pt x="3084" y="4436"/>
                  </a:lnTo>
                  <a:lnTo>
                    <a:pt x="3150" y="4338"/>
                  </a:lnTo>
                  <a:lnTo>
                    <a:pt x="8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1470;p46">
              <a:extLst>
                <a:ext uri="{FF2B5EF4-FFF2-40B4-BE49-F238E27FC236}">
                  <a16:creationId xmlns:a16="http://schemas.microsoft.com/office/drawing/2014/main" id="{519D12F7-891C-30C9-A705-F5001860C17A}"/>
                </a:ext>
              </a:extLst>
            </p:cNvPr>
            <p:cNvSpPr/>
            <p:nvPr/>
          </p:nvSpPr>
          <p:spPr>
            <a:xfrm>
              <a:off x="5833475" y="1676425"/>
              <a:ext cx="188000" cy="119150"/>
            </a:xfrm>
            <a:custGeom>
              <a:avLst/>
              <a:gdLst/>
              <a:ahLst/>
              <a:cxnLst/>
              <a:rect l="l" t="t" r="r" b="b"/>
              <a:pathLst>
                <a:path w="7520" h="4766" extrusionOk="0">
                  <a:moveTo>
                    <a:pt x="4716" y="330"/>
                  </a:moveTo>
                  <a:lnTo>
                    <a:pt x="7074" y="4452"/>
                  </a:lnTo>
                  <a:lnTo>
                    <a:pt x="396" y="4387"/>
                  </a:lnTo>
                  <a:lnTo>
                    <a:pt x="2474" y="396"/>
                  </a:lnTo>
                  <a:lnTo>
                    <a:pt x="4716" y="330"/>
                  </a:lnTo>
                  <a:close/>
                  <a:moveTo>
                    <a:pt x="4848" y="0"/>
                  </a:moveTo>
                  <a:lnTo>
                    <a:pt x="2408" y="83"/>
                  </a:lnTo>
                  <a:lnTo>
                    <a:pt x="0" y="4683"/>
                  </a:lnTo>
                  <a:lnTo>
                    <a:pt x="7519" y="4766"/>
                  </a:lnTo>
                  <a:lnTo>
                    <a:pt x="48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1471;p46">
              <a:extLst>
                <a:ext uri="{FF2B5EF4-FFF2-40B4-BE49-F238E27FC236}">
                  <a16:creationId xmlns:a16="http://schemas.microsoft.com/office/drawing/2014/main" id="{F8F7B5A1-7FC2-5F08-3DD6-AFAE070C790D}"/>
                </a:ext>
              </a:extLst>
            </p:cNvPr>
            <p:cNvSpPr/>
            <p:nvPr/>
          </p:nvSpPr>
          <p:spPr>
            <a:xfrm>
              <a:off x="5829750" y="1833900"/>
              <a:ext cx="195850" cy="61450"/>
            </a:xfrm>
            <a:custGeom>
              <a:avLst/>
              <a:gdLst/>
              <a:ahLst/>
              <a:cxnLst/>
              <a:rect l="l" t="t" r="r" b="b"/>
              <a:pathLst>
                <a:path w="7834" h="2458" extrusionOk="0">
                  <a:moveTo>
                    <a:pt x="4915" y="314"/>
                  </a:moveTo>
                  <a:lnTo>
                    <a:pt x="7075" y="2144"/>
                  </a:lnTo>
                  <a:lnTo>
                    <a:pt x="710" y="2127"/>
                  </a:lnTo>
                  <a:lnTo>
                    <a:pt x="2623" y="363"/>
                  </a:lnTo>
                  <a:lnTo>
                    <a:pt x="4915" y="314"/>
                  </a:lnTo>
                  <a:close/>
                  <a:moveTo>
                    <a:pt x="4964" y="0"/>
                  </a:moveTo>
                  <a:lnTo>
                    <a:pt x="2573" y="50"/>
                  </a:lnTo>
                  <a:lnTo>
                    <a:pt x="1" y="2424"/>
                  </a:lnTo>
                  <a:lnTo>
                    <a:pt x="7833" y="2457"/>
                  </a:lnTo>
                  <a:lnTo>
                    <a:pt x="496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1472;p46">
              <a:extLst>
                <a:ext uri="{FF2B5EF4-FFF2-40B4-BE49-F238E27FC236}">
                  <a16:creationId xmlns:a16="http://schemas.microsoft.com/office/drawing/2014/main" id="{39C2A993-5CB5-343A-D0C7-8E160317AE5C}"/>
                </a:ext>
              </a:extLst>
            </p:cNvPr>
            <p:cNvSpPr/>
            <p:nvPr/>
          </p:nvSpPr>
          <p:spPr>
            <a:xfrm>
              <a:off x="5845825" y="2150500"/>
              <a:ext cx="187995" cy="30950"/>
            </a:xfrm>
            <a:custGeom>
              <a:avLst/>
              <a:gdLst/>
              <a:ahLst/>
              <a:cxnLst/>
              <a:rect l="l" t="t" r="r" b="b"/>
              <a:pathLst>
                <a:path w="6531" h="1238" extrusionOk="0">
                  <a:moveTo>
                    <a:pt x="1" y="0"/>
                  </a:moveTo>
                  <a:lnTo>
                    <a:pt x="1" y="1237"/>
                  </a:lnTo>
                  <a:lnTo>
                    <a:pt x="6531" y="1237"/>
                  </a:lnTo>
                  <a:lnTo>
                    <a:pt x="653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1473;p46">
              <a:extLst>
                <a:ext uri="{FF2B5EF4-FFF2-40B4-BE49-F238E27FC236}">
                  <a16:creationId xmlns:a16="http://schemas.microsoft.com/office/drawing/2014/main" id="{1E69ABA7-AB44-796A-BB59-3F899F4D3A73}"/>
                </a:ext>
              </a:extLst>
            </p:cNvPr>
            <p:cNvSpPr/>
            <p:nvPr/>
          </p:nvSpPr>
          <p:spPr>
            <a:xfrm>
              <a:off x="5846452" y="2150500"/>
              <a:ext cx="158328" cy="30950"/>
            </a:xfrm>
            <a:custGeom>
              <a:avLst/>
              <a:gdLst/>
              <a:ahLst/>
              <a:cxnLst/>
              <a:rect l="l" t="t" r="r" b="b"/>
              <a:pathLst>
                <a:path w="6531" h="1238" extrusionOk="0">
                  <a:moveTo>
                    <a:pt x="1" y="0"/>
                  </a:moveTo>
                  <a:lnTo>
                    <a:pt x="1" y="1237"/>
                  </a:lnTo>
                  <a:lnTo>
                    <a:pt x="6531" y="1237"/>
                  </a:lnTo>
                  <a:lnTo>
                    <a:pt x="6531" y="0"/>
                  </a:lnTo>
                  <a:close/>
                </a:path>
              </a:pathLst>
            </a:custGeom>
            <a:solidFill>
              <a:srgbClr val="34343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4" name="Google Shape;1611;p46">
            <a:extLst>
              <a:ext uri="{FF2B5EF4-FFF2-40B4-BE49-F238E27FC236}">
                <a16:creationId xmlns:a16="http://schemas.microsoft.com/office/drawing/2014/main" id="{EAB5F37F-2CC5-A10F-BC69-7F7D7FDEDFDE}"/>
              </a:ext>
            </a:extLst>
          </p:cNvPr>
          <p:cNvGrpSpPr/>
          <p:nvPr/>
        </p:nvGrpSpPr>
        <p:grpSpPr>
          <a:xfrm>
            <a:off x="839315" y="4538534"/>
            <a:ext cx="442016" cy="475572"/>
            <a:chOff x="7902500" y="1990125"/>
            <a:chExt cx="256850" cy="276650"/>
          </a:xfrm>
        </p:grpSpPr>
        <p:sp>
          <p:nvSpPr>
            <p:cNvPr id="680" name="Google Shape;1612;p46">
              <a:extLst>
                <a:ext uri="{FF2B5EF4-FFF2-40B4-BE49-F238E27FC236}">
                  <a16:creationId xmlns:a16="http://schemas.microsoft.com/office/drawing/2014/main" id="{B272A97D-BDCA-E25A-29F7-2BF6AF09DD2D}"/>
                </a:ext>
              </a:extLst>
            </p:cNvPr>
            <p:cNvSpPr/>
            <p:nvPr/>
          </p:nvSpPr>
          <p:spPr>
            <a:xfrm>
              <a:off x="7909100" y="2008675"/>
              <a:ext cx="151300" cy="254800"/>
            </a:xfrm>
            <a:custGeom>
              <a:avLst/>
              <a:gdLst/>
              <a:ahLst/>
              <a:cxnLst/>
              <a:rect l="l" t="t" r="r" b="b"/>
              <a:pathLst>
                <a:path w="6052" h="10192" extrusionOk="0">
                  <a:moveTo>
                    <a:pt x="0" y="1"/>
                  </a:moveTo>
                  <a:lnTo>
                    <a:pt x="149" y="10191"/>
                  </a:lnTo>
                  <a:lnTo>
                    <a:pt x="6052" y="10126"/>
                  </a:lnTo>
                  <a:lnTo>
                    <a:pt x="6019" y="278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1613;p46">
              <a:extLst>
                <a:ext uri="{FF2B5EF4-FFF2-40B4-BE49-F238E27FC236}">
                  <a16:creationId xmlns:a16="http://schemas.microsoft.com/office/drawing/2014/main" id="{B2EF0326-B8BE-5987-FADA-993E71E25D7C}"/>
                </a:ext>
              </a:extLst>
            </p:cNvPr>
            <p:cNvSpPr/>
            <p:nvPr/>
          </p:nvSpPr>
          <p:spPr>
            <a:xfrm>
              <a:off x="8059550" y="2077525"/>
              <a:ext cx="79600" cy="184700"/>
            </a:xfrm>
            <a:custGeom>
              <a:avLst/>
              <a:gdLst/>
              <a:ahLst/>
              <a:cxnLst/>
              <a:rect l="l" t="t" r="r" b="b"/>
              <a:pathLst>
                <a:path w="3184" h="7388" extrusionOk="0">
                  <a:moveTo>
                    <a:pt x="3134" y="1"/>
                  </a:moveTo>
                  <a:lnTo>
                    <a:pt x="1" y="17"/>
                  </a:lnTo>
                  <a:lnTo>
                    <a:pt x="50" y="7388"/>
                  </a:lnTo>
                  <a:lnTo>
                    <a:pt x="3183" y="7355"/>
                  </a:lnTo>
                  <a:lnTo>
                    <a:pt x="313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1614;p46">
              <a:extLst>
                <a:ext uri="{FF2B5EF4-FFF2-40B4-BE49-F238E27FC236}">
                  <a16:creationId xmlns:a16="http://schemas.microsoft.com/office/drawing/2014/main" id="{0720A771-02D9-6377-56E5-D7DA18D135FB}"/>
                </a:ext>
              </a:extLst>
            </p:cNvPr>
            <p:cNvSpPr/>
            <p:nvPr/>
          </p:nvSpPr>
          <p:spPr>
            <a:xfrm>
              <a:off x="7909100" y="2008675"/>
              <a:ext cx="150075" cy="81650"/>
            </a:xfrm>
            <a:custGeom>
              <a:avLst/>
              <a:gdLst/>
              <a:ahLst/>
              <a:cxnLst/>
              <a:rect l="l" t="t" r="r" b="b"/>
              <a:pathLst>
                <a:path w="6003" h="3266" extrusionOk="0">
                  <a:moveTo>
                    <a:pt x="0" y="1"/>
                  </a:moveTo>
                  <a:lnTo>
                    <a:pt x="0" y="512"/>
                  </a:lnTo>
                  <a:lnTo>
                    <a:pt x="6003" y="3266"/>
                  </a:lnTo>
                  <a:lnTo>
                    <a:pt x="6003" y="27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4343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1615;p46">
              <a:extLst>
                <a:ext uri="{FF2B5EF4-FFF2-40B4-BE49-F238E27FC236}">
                  <a16:creationId xmlns:a16="http://schemas.microsoft.com/office/drawing/2014/main" id="{BB582ABE-5763-0D25-A8DA-66D787577723}"/>
                </a:ext>
              </a:extLst>
            </p:cNvPr>
            <p:cNvSpPr/>
            <p:nvPr/>
          </p:nvSpPr>
          <p:spPr>
            <a:xfrm>
              <a:off x="7902500" y="1991375"/>
              <a:ext cx="157075" cy="89075"/>
            </a:xfrm>
            <a:custGeom>
              <a:avLst/>
              <a:gdLst/>
              <a:ahLst/>
              <a:cxnLst/>
              <a:rect l="l" t="t" r="r" b="b"/>
              <a:pathLst>
                <a:path w="6283" h="3563" extrusionOk="0">
                  <a:moveTo>
                    <a:pt x="0" y="0"/>
                  </a:moveTo>
                  <a:lnTo>
                    <a:pt x="17" y="627"/>
                  </a:lnTo>
                  <a:lnTo>
                    <a:pt x="6283" y="3562"/>
                  </a:lnTo>
                  <a:lnTo>
                    <a:pt x="6267" y="29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1616;p46">
              <a:extLst>
                <a:ext uri="{FF2B5EF4-FFF2-40B4-BE49-F238E27FC236}">
                  <a16:creationId xmlns:a16="http://schemas.microsoft.com/office/drawing/2014/main" id="{A19C93B5-C972-42F8-9769-6E2C7B741396}"/>
                </a:ext>
              </a:extLst>
            </p:cNvPr>
            <p:cNvSpPr/>
            <p:nvPr/>
          </p:nvSpPr>
          <p:spPr>
            <a:xfrm>
              <a:off x="8058750" y="2063925"/>
              <a:ext cx="100600" cy="16525"/>
            </a:xfrm>
            <a:custGeom>
              <a:avLst/>
              <a:gdLst/>
              <a:ahLst/>
              <a:cxnLst/>
              <a:rect l="l" t="t" r="r" b="b"/>
              <a:pathLst>
                <a:path w="4024" h="661" extrusionOk="0">
                  <a:moveTo>
                    <a:pt x="0" y="0"/>
                  </a:moveTo>
                  <a:lnTo>
                    <a:pt x="0" y="660"/>
                  </a:lnTo>
                  <a:lnTo>
                    <a:pt x="4023" y="660"/>
                  </a:lnTo>
                  <a:lnTo>
                    <a:pt x="40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1617;p46">
              <a:extLst>
                <a:ext uri="{FF2B5EF4-FFF2-40B4-BE49-F238E27FC236}">
                  <a16:creationId xmlns:a16="http://schemas.microsoft.com/office/drawing/2014/main" id="{279516DA-9FB3-78D0-D999-33AD18C694A5}"/>
                </a:ext>
              </a:extLst>
            </p:cNvPr>
            <p:cNvSpPr/>
            <p:nvPr/>
          </p:nvSpPr>
          <p:spPr>
            <a:xfrm>
              <a:off x="7902500" y="1990125"/>
              <a:ext cx="256850" cy="73825"/>
            </a:xfrm>
            <a:custGeom>
              <a:avLst/>
              <a:gdLst/>
              <a:ahLst/>
              <a:cxnLst/>
              <a:rect l="l" t="t" r="r" b="b"/>
              <a:pathLst>
                <a:path w="10274" h="2953" extrusionOk="0">
                  <a:moveTo>
                    <a:pt x="3925" y="1"/>
                  </a:moveTo>
                  <a:lnTo>
                    <a:pt x="0" y="50"/>
                  </a:lnTo>
                  <a:lnTo>
                    <a:pt x="6267" y="2952"/>
                  </a:lnTo>
                  <a:lnTo>
                    <a:pt x="10273" y="2952"/>
                  </a:lnTo>
                  <a:lnTo>
                    <a:pt x="39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1618;p46">
              <a:extLst>
                <a:ext uri="{FF2B5EF4-FFF2-40B4-BE49-F238E27FC236}">
                  <a16:creationId xmlns:a16="http://schemas.microsoft.com/office/drawing/2014/main" id="{83C6ABEB-5AA3-CCA5-55C3-7B97229766B4}"/>
                </a:ext>
              </a:extLst>
            </p:cNvPr>
            <p:cNvSpPr/>
            <p:nvPr/>
          </p:nvSpPr>
          <p:spPr>
            <a:xfrm>
              <a:off x="8058750" y="2080425"/>
              <a:ext cx="79150" cy="9500"/>
            </a:xfrm>
            <a:custGeom>
              <a:avLst/>
              <a:gdLst/>
              <a:ahLst/>
              <a:cxnLst/>
              <a:rect l="l" t="t" r="r" b="b"/>
              <a:pathLst>
                <a:path w="3166" h="380" extrusionOk="0">
                  <a:moveTo>
                    <a:pt x="0" y="0"/>
                  </a:moveTo>
                  <a:lnTo>
                    <a:pt x="0" y="379"/>
                  </a:lnTo>
                  <a:lnTo>
                    <a:pt x="3166" y="379"/>
                  </a:lnTo>
                  <a:lnTo>
                    <a:pt x="3166" y="0"/>
                  </a:lnTo>
                  <a:close/>
                </a:path>
              </a:pathLst>
            </a:custGeom>
            <a:solidFill>
              <a:srgbClr val="34343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1619;p46">
              <a:extLst>
                <a:ext uri="{FF2B5EF4-FFF2-40B4-BE49-F238E27FC236}">
                  <a16:creationId xmlns:a16="http://schemas.microsoft.com/office/drawing/2014/main" id="{884112AA-DA09-7790-0143-3670B44971B5}"/>
                </a:ext>
              </a:extLst>
            </p:cNvPr>
            <p:cNvSpPr/>
            <p:nvPr/>
          </p:nvSpPr>
          <p:spPr>
            <a:xfrm>
              <a:off x="7912800" y="2256850"/>
              <a:ext cx="225925" cy="9925"/>
            </a:xfrm>
            <a:custGeom>
              <a:avLst/>
              <a:gdLst/>
              <a:ahLst/>
              <a:cxnLst/>
              <a:rect l="l" t="t" r="r" b="b"/>
              <a:pathLst>
                <a:path w="9037" h="397" extrusionOk="0">
                  <a:moveTo>
                    <a:pt x="1" y="1"/>
                  </a:moveTo>
                  <a:lnTo>
                    <a:pt x="1" y="396"/>
                  </a:lnTo>
                  <a:lnTo>
                    <a:pt x="9037" y="396"/>
                  </a:lnTo>
                  <a:lnTo>
                    <a:pt x="90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1620;p46">
              <a:extLst>
                <a:ext uri="{FF2B5EF4-FFF2-40B4-BE49-F238E27FC236}">
                  <a16:creationId xmlns:a16="http://schemas.microsoft.com/office/drawing/2014/main" id="{C10F4897-FE23-0A29-A781-B0C73C7523CF}"/>
                </a:ext>
              </a:extLst>
            </p:cNvPr>
            <p:cNvSpPr/>
            <p:nvPr/>
          </p:nvSpPr>
          <p:spPr>
            <a:xfrm>
              <a:off x="7937125" y="2130300"/>
              <a:ext cx="94425" cy="115450"/>
            </a:xfrm>
            <a:custGeom>
              <a:avLst/>
              <a:gdLst/>
              <a:ahLst/>
              <a:cxnLst/>
              <a:rect l="l" t="t" r="r" b="b"/>
              <a:pathLst>
                <a:path w="3777" h="4618" extrusionOk="0">
                  <a:moveTo>
                    <a:pt x="1" y="0"/>
                  </a:moveTo>
                  <a:lnTo>
                    <a:pt x="1" y="4617"/>
                  </a:lnTo>
                  <a:lnTo>
                    <a:pt x="3777" y="4617"/>
                  </a:lnTo>
                  <a:lnTo>
                    <a:pt x="377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1621;p46">
              <a:extLst>
                <a:ext uri="{FF2B5EF4-FFF2-40B4-BE49-F238E27FC236}">
                  <a16:creationId xmlns:a16="http://schemas.microsoft.com/office/drawing/2014/main" id="{ACC34471-8E94-A1CD-D4B8-71DF7B8ABC92}"/>
                </a:ext>
              </a:extLst>
            </p:cNvPr>
            <p:cNvSpPr/>
            <p:nvPr/>
          </p:nvSpPr>
          <p:spPr>
            <a:xfrm>
              <a:off x="7942900" y="2130300"/>
              <a:ext cx="88650" cy="115450"/>
            </a:xfrm>
            <a:custGeom>
              <a:avLst/>
              <a:gdLst/>
              <a:ahLst/>
              <a:cxnLst/>
              <a:rect l="l" t="t" r="r" b="b"/>
              <a:pathLst>
                <a:path w="3546" h="4618" extrusionOk="0">
                  <a:moveTo>
                    <a:pt x="0" y="0"/>
                  </a:moveTo>
                  <a:lnTo>
                    <a:pt x="0" y="4617"/>
                  </a:lnTo>
                  <a:lnTo>
                    <a:pt x="3546" y="4617"/>
                  </a:lnTo>
                  <a:lnTo>
                    <a:pt x="3546" y="0"/>
                  </a:lnTo>
                  <a:close/>
                </a:path>
              </a:pathLst>
            </a:custGeom>
            <a:solidFill>
              <a:srgbClr val="34343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1622;p46">
              <a:extLst>
                <a:ext uri="{FF2B5EF4-FFF2-40B4-BE49-F238E27FC236}">
                  <a16:creationId xmlns:a16="http://schemas.microsoft.com/office/drawing/2014/main" id="{DC98BE2C-8AE6-C0FE-5614-B2E9AA5216A2}"/>
                </a:ext>
              </a:extLst>
            </p:cNvPr>
            <p:cNvSpPr/>
            <p:nvPr/>
          </p:nvSpPr>
          <p:spPr>
            <a:xfrm>
              <a:off x="7942900" y="2128225"/>
              <a:ext cx="88650" cy="2925"/>
            </a:xfrm>
            <a:custGeom>
              <a:avLst/>
              <a:gdLst/>
              <a:ahLst/>
              <a:cxnLst/>
              <a:rect l="l" t="t" r="r" b="b"/>
              <a:pathLst>
                <a:path w="3546" h="117" extrusionOk="0">
                  <a:moveTo>
                    <a:pt x="0" y="1"/>
                  </a:moveTo>
                  <a:lnTo>
                    <a:pt x="0" y="116"/>
                  </a:lnTo>
                  <a:lnTo>
                    <a:pt x="3546" y="116"/>
                  </a:lnTo>
                  <a:lnTo>
                    <a:pt x="3546" y="1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1623;p46">
              <a:extLst>
                <a:ext uri="{FF2B5EF4-FFF2-40B4-BE49-F238E27FC236}">
                  <a16:creationId xmlns:a16="http://schemas.microsoft.com/office/drawing/2014/main" id="{481BB97D-9D60-725E-F3C0-D3408CAD4821}"/>
                </a:ext>
              </a:extLst>
            </p:cNvPr>
            <p:cNvSpPr/>
            <p:nvPr/>
          </p:nvSpPr>
          <p:spPr>
            <a:xfrm>
              <a:off x="7942900" y="2130300"/>
              <a:ext cx="88650" cy="1250"/>
            </a:xfrm>
            <a:custGeom>
              <a:avLst/>
              <a:gdLst/>
              <a:ahLst/>
              <a:cxnLst/>
              <a:rect l="l" t="t" r="r" b="b"/>
              <a:pathLst>
                <a:path w="3546" h="50" extrusionOk="0">
                  <a:moveTo>
                    <a:pt x="0" y="0"/>
                  </a:moveTo>
                  <a:lnTo>
                    <a:pt x="0" y="50"/>
                  </a:lnTo>
                  <a:lnTo>
                    <a:pt x="3546" y="50"/>
                  </a:lnTo>
                  <a:lnTo>
                    <a:pt x="3546" y="0"/>
                  </a:lnTo>
                  <a:close/>
                </a:path>
              </a:pathLst>
            </a:custGeom>
            <a:solidFill>
              <a:srgbClr val="8D8D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1624;p46">
              <a:extLst>
                <a:ext uri="{FF2B5EF4-FFF2-40B4-BE49-F238E27FC236}">
                  <a16:creationId xmlns:a16="http://schemas.microsoft.com/office/drawing/2014/main" id="{64F42AF3-F5D1-8261-09E7-FFDA3972F54C}"/>
                </a:ext>
              </a:extLst>
            </p:cNvPr>
            <p:cNvSpPr/>
            <p:nvPr/>
          </p:nvSpPr>
          <p:spPr>
            <a:xfrm>
              <a:off x="8012150" y="2122050"/>
              <a:ext cx="24775" cy="10325"/>
            </a:xfrm>
            <a:custGeom>
              <a:avLst/>
              <a:gdLst/>
              <a:ahLst/>
              <a:cxnLst/>
              <a:rect l="l" t="t" r="r" b="b"/>
              <a:pathLst>
                <a:path w="991" h="413" extrusionOk="0">
                  <a:moveTo>
                    <a:pt x="1" y="1"/>
                  </a:moveTo>
                  <a:lnTo>
                    <a:pt x="1" y="413"/>
                  </a:lnTo>
                  <a:lnTo>
                    <a:pt x="990" y="413"/>
                  </a:lnTo>
                  <a:lnTo>
                    <a:pt x="99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1625;p46">
              <a:extLst>
                <a:ext uri="{FF2B5EF4-FFF2-40B4-BE49-F238E27FC236}">
                  <a16:creationId xmlns:a16="http://schemas.microsoft.com/office/drawing/2014/main" id="{B6FB0CE4-AA56-0A6C-28F7-B513DFD50A29}"/>
                </a:ext>
              </a:extLst>
            </p:cNvPr>
            <p:cNvSpPr/>
            <p:nvPr/>
          </p:nvSpPr>
          <p:spPr>
            <a:xfrm>
              <a:off x="7921050" y="2122050"/>
              <a:ext cx="91950" cy="10325"/>
            </a:xfrm>
            <a:custGeom>
              <a:avLst/>
              <a:gdLst/>
              <a:ahLst/>
              <a:cxnLst/>
              <a:rect l="l" t="t" r="r" b="b"/>
              <a:pathLst>
                <a:path w="3678" h="413" extrusionOk="0">
                  <a:moveTo>
                    <a:pt x="0" y="1"/>
                  </a:moveTo>
                  <a:lnTo>
                    <a:pt x="0" y="413"/>
                  </a:lnTo>
                  <a:lnTo>
                    <a:pt x="3678" y="413"/>
                  </a:lnTo>
                  <a:lnTo>
                    <a:pt x="36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96" name="Imagem 695" descr="Fatec Votorantim">
            <a:extLst>
              <a:ext uri="{FF2B5EF4-FFF2-40B4-BE49-F238E27FC236}">
                <a16:creationId xmlns:a16="http://schemas.microsoft.com/office/drawing/2014/main" id="{047A85A4-D81E-471E-0021-76543FA7C4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9121" y="97369"/>
            <a:ext cx="1654309" cy="389631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D652BD76-5634-5815-E502-153C3E4DC1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7353" y="2370288"/>
            <a:ext cx="3014333" cy="2065484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C2566CA8-0070-D239-E4FE-6EC877ADC5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68800" y="2348089"/>
            <a:ext cx="2336665" cy="2541425"/>
          </a:xfrm>
          <a:prstGeom prst="rect">
            <a:avLst/>
          </a:prstGeom>
        </p:spPr>
      </p:pic>
      <p:sp>
        <p:nvSpPr>
          <p:cNvPr id="608" name="CaixaDeTexto 607">
            <a:extLst>
              <a:ext uri="{FF2B5EF4-FFF2-40B4-BE49-F238E27FC236}">
                <a16:creationId xmlns:a16="http://schemas.microsoft.com/office/drawing/2014/main" id="{10EC12B4-20C4-D429-E3EF-22FB330342F1}"/>
              </a:ext>
            </a:extLst>
          </p:cNvPr>
          <p:cNvSpPr txBox="1"/>
          <p:nvPr/>
        </p:nvSpPr>
        <p:spPr>
          <a:xfrm>
            <a:off x="1561687" y="4426798"/>
            <a:ext cx="26829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José Balbino de Siqueira</a:t>
            </a:r>
          </a:p>
        </p:txBody>
      </p:sp>
      <p:sp>
        <p:nvSpPr>
          <p:cNvPr id="659" name="CaixaDeTexto 658">
            <a:extLst>
              <a:ext uri="{FF2B5EF4-FFF2-40B4-BE49-F238E27FC236}">
                <a16:creationId xmlns:a16="http://schemas.microsoft.com/office/drawing/2014/main" id="{B33717B3-B0ED-62A7-B406-6A53D236076E}"/>
              </a:ext>
            </a:extLst>
          </p:cNvPr>
          <p:cNvSpPr txBox="1"/>
          <p:nvPr/>
        </p:nvSpPr>
        <p:spPr>
          <a:xfrm>
            <a:off x="4427566" y="1948860"/>
            <a:ext cx="29915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Manfredo Antônio da Costa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4">
          <a:extLst>
            <a:ext uri="{FF2B5EF4-FFF2-40B4-BE49-F238E27FC236}">
              <a16:creationId xmlns:a16="http://schemas.microsoft.com/office/drawing/2014/main" id="{FA396564-E77A-6672-2250-1B27F99B40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29">
            <a:extLst>
              <a:ext uri="{FF2B5EF4-FFF2-40B4-BE49-F238E27FC236}">
                <a16:creationId xmlns:a16="http://schemas.microsoft.com/office/drawing/2014/main" id="{DF904402-C21B-337A-FB93-BD79B9CD976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1100" y="100962"/>
            <a:ext cx="7572819" cy="6204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800" dirty="0">
                <a:solidFill>
                  <a:srgbClr val="343434"/>
                </a:solidFill>
                <a:latin typeface="+mn-lt"/>
              </a:rPr>
              <a:t>História da </a:t>
            </a:r>
            <a:r>
              <a:rPr lang="en" sz="2800" dirty="0">
                <a:solidFill>
                  <a:schemeClr val="accent4"/>
                </a:solidFill>
                <a:latin typeface="+mn-lt"/>
              </a:rPr>
              <a:t>CPFL Energia</a:t>
            </a:r>
            <a:endParaRPr lang="pt-BR" sz="2800" dirty="0">
              <a:solidFill>
                <a:schemeClr val="accent4"/>
              </a:solidFill>
              <a:latin typeface="+mn-lt"/>
            </a:endParaRPr>
          </a:p>
        </p:txBody>
      </p:sp>
      <p:sp>
        <p:nvSpPr>
          <p:cNvPr id="606" name="Google Shape;606;p29">
            <a:extLst>
              <a:ext uri="{FF2B5EF4-FFF2-40B4-BE49-F238E27FC236}">
                <a16:creationId xmlns:a16="http://schemas.microsoft.com/office/drawing/2014/main" id="{70914F59-56F1-275D-CA2D-1E32A8D5073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01818" y="620889"/>
            <a:ext cx="8047764" cy="36481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lnSpc>
                <a:spcPct val="150000"/>
              </a:lnSpc>
            </a:pPr>
            <a:r>
              <a:rPr lang="pt-BR" sz="20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1927 – O controle acionário foi passado para a American &amp; </a:t>
            </a:r>
            <a:r>
              <a:rPr lang="pt-BR" sz="2000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Foreign</a:t>
            </a:r>
            <a:r>
              <a:rPr lang="pt-BR" sz="20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Power </a:t>
            </a:r>
            <a:r>
              <a:rPr lang="pt-BR" sz="2000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Company</a:t>
            </a:r>
            <a:r>
              <a:rPr lang="pt-BR" sz="20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(AMFORP).</a:t>
            </a:r>
            <a:endParaRPr lang="pt-BR" sz="2000" dirty="0">
              <a:effectLst/>
              <a:latin typeface="Arial" panose="020B0604020202020204" pitchFamily="34" charset="0"/>
              <a:ea typeface="Aptos" panose="020B0004020202020204" pitchFamily="34" charset="0"/>
            </a:endParaRPr>
          </a:p>
          <a:p>
            <a:pPr marL="342900" indent="-342900">
              <a:lnSpc>
                <a:spcPct val="150000"/>
              </a:lnSpc>
            </a:pPr>
            <a:r>
              <a:rPr lang="pt-BR" sz="2000" dirty="0">
                <a:effectLst/>
                <a:latin typeface="Arial" panose="020B0604020202020204" pitchFamily="34" charset="0"/>
                <a:ea typeface="Aptos" panose="020B0004020202020204" pitchFamily="34" charset="0"/>
              </a:rPr>
              <a:t>Tornou se pública em 1975 – Controle acionário pela Companhia Energética de São Paulo em 1975;</a:t>
            </a:r>
          </a:p>
          <a:p>
            <a:pPr marL="342900" indent="-342900">
              <a:lnSpc>
                <a:spcPct val="150000"/>
              </a:lnSpc>
            </a:pPr>
            <a:r>
              <a:rPr lang="pt-BR" sz="2000" dirty="0">
                <a:latin typeface="Arial" panose="020B0604020202020204" pitchFamily="34" charset="0"/>
                <a:ea typeface="Times New Roman" panose="02020603050405020304" pitchFamily="18" charset="0"/>
              </a:rPr>
              <a:t>1997 privatizada – Controle </a:t>
            </a:r>
            <a:r>
              <a:rPr lang="pt-BR" sz="2000" dirty="0">
                <a:effectLst/>
                <a:latin typeface="Arial" panose="020B0604020202020204" pitchFamily="34" charset="0"/>
                <a:ea typeface="Aptos" panose="020B0004020202020204" pitchFamily="34" charset="0"/>
              </a:rPr>
              <a:t>união Votorantim, Bradesco e Camargo Correa (VBC);</a:t>
            </a:r>
          </a:p>
          <a:p>
            <a:pPr marL="342900" indent="-342900">
              <a:lnSpc>
                <a:spcPct val="150000"/>
              </a:lnSpc>
            </a:pPr>
            <a:r>
              <a:rPr lang="pt-BR" sz="2000" dirty="0">
                <a:effectLst/>
                <a:latin typeface="Arial" panose="020B0604020202020204" pitchFamily="34" charset="0"/>
                <a:ea typeface="Aptos" panose="020B0004020202020204" pitchFamily="34" charset="0"/>
              </a:rPr>
              <a:t>2017– Controle acionário </a:t>
            </a:r>
            <a:r>
              <a:rPr lang="pt-BR" sz="2000" dirty="0" err="1">
                <a:effectLst/>
                <a:latin typeface="Arial" panose="020B0604020202020204" pitchFamily="34" charset="0"/>
                <a:ea typeface="Aptos" panose="020B0004020202020204" pitchFamily="34" charset="0"/>
              </a:rPr>
              <a:t>State</a:t>
            </a:r>
            <a:r>
              <a:rPr lang="pt-BR" sz="2000" dirty="0">
                <a:effectLst/>
                <a:latin typeface="Arial" panose="020B0604020202020204" pitchFamily="34" charset="0"/>
                <a:ea typeface="Aptos" panose="020B0004020202020204" pitchFamily="34" charset="0"/>
              </a:rPr>
              <a:t> Grid </a:t>
            </a:r>
            <a:r>
              <a:rPr lang="pt-BR" sz="2000" dirty="0" err="1">
                <a:effectLst/>
                <a:latin typeface="Arial" panose="020B0604020202020204" pitchFamily="34" charset="0"/>
                <a:ea typeface="Aptos" panose="020B0004020202020204" pitchFamily="34" charset="0"/>
              </a:rPr>
              <a:t>Brazil</a:t>
            </a:r>
            <a:r>
              <a:rPr lang="pt-BR" sz="2000" dirty="0">
                <a:effectLst/>
                <a:latin typeface="Arial" panose="020B0604020202020204" pitchFamily="34" charset="0"/>
                <a:ea typeface="Aptos" panose="020B0004020202020204" pitchFamily="34" charset="0"/>
              </a:rPr>
              <a:t> Power Participações S.A (atual)</a:t>
            </a:r>
            <a:endParaRPr lang="pt-BR" sz="2000" dirty="0">
              <a:latin typeface="+mj-lt"/>
            </a:endParaRPr>
          </a:p>
        </p:txBody>
      </p:sp>
      <p:sp>
        <p:nvSpPr>
          <p:cNvPr id="3" name="Google Shape;331;p26">
            <a:extLst>
              <a:ext uri="{FF2B5EF4-FFF2-40B4-BE49-F238E27FC236}">
                <a16:creationId xmlns:a16="http://schemas.microsoft.com/office/drawing/2014/main" id="{31F29F89-6F80-8C70-4B06-CD6E0F4477D0}"/>
              </a:ext>
            </a:extLst>
          </p:cNvPr>
          <p:cNvSpPr/>
          <p:nvPr/>
        </p:nvSpPr>
        <p:spPr>
          <a:xfrm>
            <a:off x="0" y="5013000"/>
            <a:ext cx="9251400" cy="130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8" name="Google Shape;1474;p46">
            <a:extLst>
              <a:ext uri="{FF2B5EF4-FFF2-40B4-BE49-F238E27FC236}">
                <a16:creationId xmlns:a16="http://schemas.microsoft.com/office/drawing/2014/main" id="{17900D56-60F4-3125-882B-7E99BCABE719}"/>
              </a:ext>
            </a:extLst>
          </p:cNvPr>
          <p:cNvGrpSpPr/>
          <p:nvPr/>
        </p:nvGrpSpPr>
        <p:grpSpPr>
          <a:xfrm>
            <a:off x="5797723" y="2993802"/>
            <a:ext cx="3400551" cy="2027713"/>
            <a:chOff x="4701450" y="2706600"/>
            <a:chExt cx="1286625" cy="767200"/>
          </a:xfrm>
        </p:grpSpPr>
        <p:sp>
          <p:nvSpPr>
            <p:cNvPr id="7" name="Google Shape;1475;p46">
              <a:extLst>
                <a:ext uri="{FF2B5EF4-FFF2-40B4-BE49-F238E27FC236}">
                  <a16:creationId xmlns:a16="http://schemas.microsoft.com/office/drawing/2014/main" id="{EC2BE90D-2F41-BA4F-F0B3-011222459DA6}"/>
                </a:ext>
              </a:extLst>
            </p:cNvPr>
            <p:cNvSpPr/>
            <p:nvPr/>
          </p:nvSpPr>
          <p:spPr>
            <a:xfrm>
              <a:off x="4914175" y="3119250"/>
              <a:ext cx="686000" cy="72175"/>
            </a:xfrm>
            <a:custGeom>
              <a:avLst/>
              <a:gdLst/>
              <a:ahLst/>
              <a:cxnLst/>
              <a:rect l="l" t="t" r="r" b="b"/>
              <a:pathLst>
                <a:path w="27440" h="2887" extrusionOk="0">
                  <a:moveTo>
                    <a:pt x="27324" y="1"/>
                  </a:moveTo>
                  <a:cubicBezTo>
                    <a:pt x="24777" y="1939"/>
                    <a:pt x="21478" y="2494"/>
                    <a:pt x="18532" y="2494"/>
                  </a:cubicBezTo>
                  <a:cubicBezTo>
                    <a:pt x="14610" y="2494"/>
                    <a:pt x="11312" y="1511"/>
                    <a:pt x="11246" y="1501"/>
                  </a:cubicBezTo>
                  <a:lnTo>
                    <a:pt x="11230" y="1501"/>
                  </a:lnTo>
                  <a:lnTo>
                    <a:pt x="11213" y="1518"/>
                  </a:lnTo>
                  <a:cubicBezTo>
                    <a:pt x="9055" y="2407"/>
                    <a:pt x="7104" y="2705"/>
                    <a:pt x="5460" y="2705"/>
                  </a:cubicBezTo>
                  <a:cubicBezTo>
                    <a:pt x="2166" y="2705"/>
                    <a:pt x="105" y="1512"/>
                    <a:pt x="83" y="1501"/>
                  </a:cubicBezTo>
                  <a:lnTo>
                    <a:pt x="0" y="1650"/>
                  </a:lnTo>
                  <a:cubicBezTo>
                    <a:pt x="33" y="1666"/>
                    <a:pt x="2144" y="2887"/>
                    <a:pt x="5475" y="2887"/>
                  </a:cubicBezTo>
                  <a:cubicBezTo>
                    <a:pt x="7157" y="2887"/>
                    <a:pt x="9103" y="2590"/>
                    <a:pt x="11213" y="1683"/>
                  </a:cubicBezTo>
                  <a:cubicBezTo>
                    <a:pt x="11572" y="1793"/>
                    <a:pt x="14754" y="2686"/>
                    <a:pt x="18512" y="2686"/>
                  </a:cubicBezTo>
                  <a:cubicBezTo>
                    <a:pt x="21501" y="2686"/>
                    <a:pt x="24853" y="2121"/>
                    <a:pt x="27439" y="149"/>
                  </a:cubicBezTo>
                  <a:lnTo>
                    <a:pt x="273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476;p46">
              <a:extLst>
                <a:ext uri="{FF2B5EF4-FFF2-40B4-BE49-F238E27FC236}">
                  <a16:creationId xmlns:a16="http://schemas.microsoft.com/office/drawing/2014/main" id="{0C4EE623-C5FF-F4BA-A4E2-26259AA13F5A}"/>
                </a:ext>
              </a:extLst>
            </p:cNvPr>
            <p:cNvSpPr/>
            <p:nvPr/>
          </p:nvSpPr>
          <p:spPr>
            <a:xfrm>
              <a:off x="4701875" y="2944475"/>
              <a:ext cx="919325" cy="149675"/>
            </a:xfrm>
            <a:custGeom>
              <a:avLst/>
              <a:gdLst/>
              <a:ahLst/>
              <a:cxnLst/>
              <a:rect l="l" t="t" r="r" b="b"/>
              <a:pathLst>
                <a:path w="36773" h="5987" extrusionOk="0">
                  <a:moveTo>
                    <a:pt x="36624" y="0"/>
                  </a:moveTo>
                  <a:cubicBezTo>
                    <a:pt x="34149" y="3769"/>
                    <a:pt x="29728" y="4656"/>
                    <a:pt x="26124" y="4656"/>
                  </a:cubicBezTo>
                  <a:cubicBezTo>
                    <a:pt x="22980" y="4656"/>
                    <a:pt x="20459" y="3981"/>
                    <a:pt x="20398" y="3958"/>
                  </a:cubicBezTo>
                  <a:lnTo>
                    <a:pt x="20365" y="3958"/>
                  </a:lnTo>
                  <a:cubicBezTo>
                    <a:pt x="16787" y="5328"/>
                    <a:pt x="13349" y="5786"/>
                    <a:pt x="10353" y="5786"/>
                  </a:cubicBezTo>
                  <a:cubicBezTo>
                    <a:pt x="4372" y="5786"/>
                    <a:pt x="149" y="3963"/>
                    <a:pt x="83" y="3941"/>
                  </a:cubicBezTo>
                  <a:lnTo>
                    <a:pt x="0" y="4106"/>
                  </a:lnTo>
                  <a:cubicBezTo>
                    <a:pt x="66" y="4139"/>
                    <a:pt x="4321" y="5986"/>
                    <a:pt x="10339" y="5986"/>
                  </a:cubicBezTo>
                  <a:cubicBezTo>
                    <a:pt x="13340" y="5986"/>
                    <a:pt x="16803" y="5524"/>
                    <a:pt x="20365" y="4106"/>
                  </a:cubicBezTo>
                  <a:cubicBezTo>
                    <a:pt x="20670" y="4183"/>
                    <a:pt x="23086" y="4811"/>
                    <a:pt x="26036" y="4811"/>
                  </a:cubicBezTo>
                  <a:cubicBezTo>
                    <a:pt x="26270" y="4811"/>
                    <a:pt x="26507" y="4807"/>
                    <a:pt x="26746" y="4799"/>
                  </a:cubicBezTo>
                  <a:cubicBezTo>
                    <a:pt x="29962" y="4716"/>
                    <a:pt x="34299" y="3809"/>
                    <a:pt x="36772" y="83"/>
                  </a:cubicBezTo>
                  <a:lnTo>
                    <a:pt x="366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477;p46">
              <a:extLst>
                <a:ext uri="{FF2B5EF4-FFF2-40B4-BE49-F238E27FC236}">
                  <a16:creationId xmlns:a16="http://schemas.microsoft.com/office/drawing/2014/main" id="{791D665C-6303-5834-5C66-D14D9AA0E855}"/>
                </a:ext>
              </a:extLst>
            </p:cNvPr>
            <p:cNvSpPr/>
            <p:nvPr/>
          </p:nvSpPr>
          <p:spPr>
            <a:xfrm>
              <a:off x="4701450" y="3157175"/>
              <a:ext cx="927975" cy="110925"/>
            </a:xfrm>
            <a:custGeom>
              <a:avLst/>
              <a:gdLst/>
              <a:ahLst/>
              <a:cxnLst/>
              <a:rect l="l" t="t" r="r" b="b"/>
              <a:pathLst>
                <a:path w="37119" h="4437" extrusionOk="0">
                  <a:moveTo>
                    <a:pt x="83" y="1"/>
                  </a:moveTo>
                  <a:lnTo>
                    <a:pt x="1" y="149"/>
                  </a:lnTo>
                  <a:cubicBezTo>
                    <a:pt x="34" y="160"/>
                    <a:pt x="2478" y="1377"/>
                    <a:pt x="6001" y="1377"/>
                  </a:cubicBezTo>
                  <a:cubicBezTo>
                    <a:pt x="7738" y="1377"/>
                    <a:pt x="9738" y="1081"/>
                    <a:pt x="11840" y="199"/>
                  </a:cubicBezTo>
                  <a:cubicBezTo>
                    <a:pt x="12253" y="413"/>
                    <a:pt x="15781" y="2326"/>
                    <a:pt x="20415" y="3513"/>
                  </a:cubicBezTo>
                  <a:cubicBezTo>
                    <a:pt x="22443" y="4024"/>
                    <a:pt x="24867" y="4437"/>
                    <a:pt x="27423" y="4437"/>
                  </a:cubicBezTo>
                  <a:cubicBezTo>
                    <a:pt x="30622" y="4437"/>
                    <a:pt x="34019" y="3794"/>
                    <a:pt x="37119" y="1897"/>
                  </a:cubicBezTo>
                  <a:lnTo>
                    <a:pt x="37020" y="1765"/>
                  </a:lnTo>
                  <a:cubicBezTo>
                    <a:pt x="33977" y="3648"/>
                    <a:pt x="30615" y="4284"/>
                    <a:pt x="27454" y="4284"/>
                  </a:cubicBezTo>
                  <a:cubicBezTo>
                    <a:pt x="24910" y="4284"/>
                    <a:pt x="22495" y="3872"/>
                    <a:pt x="20481" y="3365"/>
                  </a:cubicBezTo>
                  <a:cubicBezTo>
                    <a:pt x="15600" y="2128"/>
                    <a:pt x="11956" y="50"/>
                    <a:pt x="11906" y="17"/>
                  </a:cubicBezTo>
                  <a:lnTo>
                    <a:pt x="11873" y="1"/>
                  </a:lnTo>
                  <a:lnTo>
                    <a:pt x="11824" y="17"/>
                  </a:lnTo>
                  <a:cubicBezTo>
                    <a:pt x="9726" y="912"/>
                    <a:pt x="7729" y="1211"/>
                    <a:pt x="5997" y="1211"/>
                  </a:cubicBezTo>
                  <a:cubicBezTo>
                    <a:pt x="2526" y="1211"/>
                    <a:pt x="116" y="12"/>
                    <a:pt x="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478;p46">
              <a:extLst>
                <a:ext uri="{FF2B5EF4-FFF2-40B4-BE49-F238E27FC236}">
                  <a16:creationId xmlns:a16="http://schemas.microsoft.com/office/drawing/2014/main" id="{15FE2F73-68FC-6C63-13CA-380CE16EB167}"/>
                </a:ext>
              </a:extLst>
            </p:cNvPr>
            <p:cNvSpPr/>
            <p:nvPr/>
          </p:nvSpPr>
          <p:spPr>
            <a:xfrm>
              <a:off x="5599325" y="2713200"/>
              <a:ext cx="76275" cy="752375"/>
            </a:xfrm>
            <a:custGeom>
              <a:avLst/>
              <a:gdLst/>
              <a:ahLst/>
              <a:cxnLst/>
              <a:rect l="l" t="t" r="r" b="b"/>
              <a:pathLst>
                <a:path w="3051" h="30095" extrusionOk="0">
                  <a:moveTo>
                    <a:pt x="0" y="1"/>
                  </a:moveTo>
                  <a:lnTo>
                    <a:pt x="0" y="30094"/>
                  </a:lnTo>
                  <a:lnTo>
                    <a:pt x="3051" y="30094"/>
                  </a:lnTo>
                  <a:lnTo>
                    <a:pt x="30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479;p46">
              <a:extLst>
                <a:ext uri="{FF2B5EF4-FFF2-40B4-BE49-F238E27FC236}">
                  <a16:creationId xmlns:a16="http://schemas.microsoft.com/office/drawing/2014/main" id="{B90409C1-4252-CC27-7B96-CA0E35D93430}"/>
                </a:ext>
              </a:extLst>
            </p:cNvPr>
            <p:cNvSpPr/>
            <p:nvPr/>
          </p:nvSpPr>
          <p:spPr>
            <a:xfrm>
              <a:off x="5637650" y="2713200"/>
              <a:ext cx="37950" cy="752375"/>
            </a:xfrm>
            <a:custGeom>
              <a:avLst/>
              <a:gdLst/>
              <a:ahLst/>
              <a:cxnLst/>
              <a:rect l="l" t="t" r="r" b="b"/>
              <a:pathLst>
                <a:path w="1518" h="30095" extrusionOk="0">
                  <a:moveTo>
                    <a:pt x="1" y="1"/>
                  </a:moveTo>
                  <a:lnTo>
                    <a:pt x="1" y="30094"/>
                  </a:lnTo>
                  <a:lnTo>
                    <a:pt x="1518" y="30094"/>
                  </a:lnTo>
                  <a:lnTo>
                    <a:pt x="15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480;p46">
              <a:extLst>
                <a:ext uri="{FF2B5EF4-FFF2-40B4-BE49-F238E27FC236}">
                  <a16:creationId xmlns:a16="http://schemas.microsoft.com/office/drawing/2014/main" id="{3097CFC2-63B0-57C1-8E16-70EB68079965}"/>
                </a:ext>
              </a:extLst>
            </p:cNvPr>
            <p:cNvSpPr/>
            <p:nvPr/>
          </p:nvSpPr>
          <p:spPr>
            <a:xfrm>
              <a:off x="5587350" y="2706600"/>
              <a:ext cx="101850" cy="15275"/>
            </a:xfrm>
            <a:custGeom>
              <a:avLst/>
              <a:gdLst/>
              <a:ahLst/>
              <a:cxnLst/>
              <a:rect l="l" t="t" r="r" b="b"/>
              <a:pathLst>
                <a:path w="4074" h="611" extrusionOk="0">
                  <a:moveTo>
                    <a:pt x="1" y="1"/>
                  </a:moveTo>
                  <a:lnTo>
                    <a:pt x="1" y="611"/>
                  </a:lnTo>
                  <a:lnTo>
                    <a:pt x="4074" y="611"/>
                  </a:lnTo>
                  <a:lnTo>
                    <a:pt x="40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481;p46">
              <a:extLst>
                <a:ext uri="{FF2B5EF4-FFF2-40B4-BE49-F238E27FC236}">
                  <a16:creationId xmlns:a16="http://schemas.microsoft.com/office/drawing/2014/main" id="{C41F8F3F-EA5A-7525-CB87-AE1AC35D449E}"/>
                </a:ext>
              </a:extLst>
            </p:cNvPr>
            <p:cNvSpPr/>
            <p:nvPr/>
          </p:nvSpPr>
          <p:spPr>
            <a:xfrm>
              <a:off x="5587350" y="2798125"/>
              <a:ext cx="101850" cy="15275"/>
            </a:xfrm>
            <a:custGeom>
              <a:avLst/>
              <a:gdLst/>
              <a:ahLst/>
              <a:cxnLst/>
              <a:rect l="l" t="t" r="r" b="b"/>
              <a:pathLst>
                <a:path w="4074" h="611" extrusionOk="0">
                  <a:moveTo>
                    <a:pt x="1" y="0"/>
                  </a:moveTo>
                  <a:lnTo>
                    <a:pt x="1" y="611"/>
                  </a:lnTo>
                  <a:lnTo>
                    <a:pt x="4074" y="611"/>
                  </a:lnTo>
                  <a:lnTo>
                    <a:pt x="40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82;p46">
              <a:extLst>
                <a:ext uri="{FF2B5EF4-FFF2-40B4-BE49-F238E27FC236}">
                  <a16:creationId xmlns:a16="http://schemas.microsoft.com/office/drawing/2014/main" id="{C917C944-3AC3-65BE-64D5-A4C6C60EF9F8}"/>
                </a:ext>
              </a:extLst>
            </p:cNvPr>
            <p:cNvSpPr/>
            <p:nvPr/>
          </p:nvSpPr>
          <p:spPr>
            <a:xfrm>
              <a:off x="5587350" y="2889225"/>
              <a:ext cx="101850" cy="15700"/>
            </a:xfrm>
            <a:custGeom>
              <a:avLst/>
              <a:gdLst/>
              <a:ahLst/>
              <a:cxnLst/>
              <a:rect l="l" t="t" r="r" b="b"/>
              <a:pathLst>
                <a:path w="4074" h="628" extrusionOk="0">
                  <a:moveTo>
                    <a:pt x="1" y="1"/>
                  </a:moveTo>
                  <a:lnTo>
                    <a:pt x="1" y="627"/>
                  </a:lnTo>
                  <a:lnTo>
                    <a:pt x="4074" y="627"/>
                  </a:lnTo>
                  <a:lnTo>
                    <a:pt x="40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483;p46">
              <a:extLst>
                <a:ext uri="{FF2B5EF4-FFF2-40B4-BE49-F238E27FC236}">
                  <a16:creationId xmlns:a16="http://schemas.microsoft.com/office/drawing/2014/main" id="{CB256876-F242-5988-FE12-A1740B30E95F}"/>
                </a:ext>
              </a:extLst>
            </p:cNvPr>
            <p:cNvSpPr/>
            <p:nvPr/>
          </p:nvSpPr>
          <p:spPr>
            <a:xfrm>
              <a:off x="5587350" y="2988575"/>
              <a:ext cx="101850" cy="15700"/>
            </a:xfrm>
            <a:custGeom>
              <a:avLst/>
              <a:gdLst/>
              <a:ahLst/>
              <a:cxnLst/>
              <a:rect l="l" t="t" r="r" b="b"/>
              <a:pathLst>
                <a:path w="4074" h="628" extrusionOk="0">
                  <a:moveTo>
                    <a:pt x="1" y="1"/>
                  </a:moveTo>
                  <a:lnTo>
                    <a:pt x="1" y="627"/>
                  </a:lnTo>
                  <a:lnTo>
                    <a:pt x="4074" y="627"/>
                  </a:lnTo>
                  <a:lnTo>
                    <a:pt x="40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484;p46">
              <a:extLst>
                <a:ext uri="{FF2B5EF4-FFF2-40B4-BE49-F238E27FC236}">
                  <a16:creationId xmlns:a16="http://schemas.microsoft.com/office/drawing/2014/main" id="{3E49B427-F806-A063-BEF3-7F2119CB3F6A}"/>
                </a:ext>
              </a:extLst>
            </p:cNvPr>
            <p:cNvSpPr/>
            <p:nvPr/>
          </p:nvSpPr>
          <p:spPr>
            <a:xfrm>
              <a:off x="5587350" y="3080100"/>
              <a:ext cx="101850" cy="15275"/>
            </a:xfrm>
            <a:custGeom>
              <a:avLst/>
              <a:gdLst/>
              <a:ahLst/>
              <a:cxnLst/>
              <a:rect l="l" t="t" r="r" b="b"/>
              <a:pathLst>
                <a:path w="4074" h="611" extrusionOk="0">
                  <a:moveTo>
                    <a:pt x="1" y="0"/>
                  </a:moveTo>
                  <a:lnTo>
                    <a:pt x="1" y="611"/>
                  </a:lnTo>
                  <a:lnTo>
                    <a:pt x="4074" y="611"/>
                  </a:lnTo>
                  <a:lnTo>
                    <a:pt x="40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485;p46">
              <a:extLst>
                <a:ext uri="{FF2B5EF4-FFF2-40B4-BE49-F238E27FC236}">
                  <a16:creationId xmlns:a16="http://schemas.microsoft.com/office/drawing/2014/main" id="{F7858CDD-7004-D3C8-020C-03F8B023AF09}"/>
                </a:ext>
              </a:extLst>
            </p:cNvPr>
            <p:cNvSpPr/>
            <p:nvPr/>
          </p:nvSpPr>
          <p:spPr>
            <a:xfrm>
              <a:off x="5587350" y="3171625"/>
              <a:ext cx="101850" cy="15675"/>
            </a:xfrm>
            <a:custGeom>
              <a:avLst/>
              <a:gdLst/>
              <a:ahLst/>
              <a:cxnLst/>
              <a:rect l="l" t="t" r="r" b="b"/>
              <a:pathLst>
                <a:path w="4074" h="627" extrusionOk="0">
                  <a:moveTo>
                    <a:pt x="1" y="0"/>
                  </a:moveTo>
                  <a:lnTo>
                    <a:pt x="1" y="627"/>
                  </a:lnTo>
                  <a:lnTo>
                    <a:pt x="4074" y="627"/>
                  </a:lnTo>
                  <a:lnTo>
                    <a:pt x="40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486;p46">
              <a:extLst>
                <a:ext uri="{FF2B5EF4-FFF2-40B4-BE49-F238E27FC236}">
                  <a16:creationId xmlns:a16="http://schemas.microsoft.com/office/drawing/2014/main" id="{FB280A91-CCA8-BBDF-9D35-B3C5BF5D8FC0}"/>
                </a:ext>
              </a:extLst>
            </p:cNvPr>
            <p:cNvSpPr/>
            <p:nvPr/>
          </p:nvSpPr>
          <p:spPr>
            <a:xfrm>
              <a:off x="5587350" y="3263550"/>
              <a:ext cx="101850" cy="15275"/>
            </a:xfrm>
            <a:custGeom>
              <a:avLst/>
              <a:gdLst/>
              <a:ahLst/>
              <a:cxnLst/>
              <a:rect l="l" t="t" r="r" b="b"/>
              <a:pathLst>
                <a:path w="4074" h="611" extrusionOk="0">
                  <a:moveTo>
                    <a:pt x="1" y="0"/>
                  </a:moveTo>
                  <a:lnTo>
                    <a:pt x="1" y="610"/>
                  </a:lnTo>
                  <a:lnTo>
                    <a:pt x="4074" y="610"/>
                  </a:lnTo>
                  <a:lnTo>
                    <a:pt x="40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487;p46">
              <a:extLst>
                <a:ext uri="{FF2B5EF4-FFF2-40B4-BE49-F238E27FC236}">
                  <a16:creationId xmlns:a16="http://schemas.microsoft.com/office/drawing/2014/main" id="{5006E3CD-536B-2DF9-F804-7CC18484B7C4}"/>
                </a:ext>
              </a:extLst>
            </p:cNvPr>
            <p:cNvSpPr/>
            <p:nvPr/>
          </p:nvSpPr>
          <p:spPr>
            <a:xfrm>
              <a:off x="5600150" y="2721850"/>
              <a:ext cx="76275" cy="26000"/>
            </a:xfrm>
            <a:custGeom>
              <a:avLst/>
              <a:gdLst/>
              <a:ahLst/>
              <a:cxnLst/>
              <a:rect l="l" t="t" r="r" b="b"/>
              <a:pathLst>
                <a:path w="3051" h="1040" extrusionOk="0">
                  <a:moveTo>
                    <a:pt x="0" y="1"/>
                  </a:moveTo>
                  <a:lnTo>
                    <a:pt x="0" y="1040"/>
                  </a:lnTo>
                  <a:lnTo>
                    <a:pt x="3051" y="1040"/>
                  </a:lnTo>
                  <a:lnTo>
                    <a:pt x="3051" y="1"/>
                  </a:lnTo>
                  <a:close/>
                </a:path>
              </a:pathLst>
            </a:custGeom>
            <a:solidFill>
              <a:srgbClr val="34343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488;p46">
              <a:extLst>
                <a:ext uri="{FF2B5EF4-FFF2-40B4-BE49-F238E27FC236}">
                  <a16:creationId xmlns:a16="http://schemas.microsoft.com/office/drawing/2014/main" id="{930F2F64-B0FA-0FB8-75E5-BE15095BF35B}"/>
                </a:ext>
              </a:extLst>
            </p:cNvPr>
            <p:cNvSpPr/>
            <p:nvPr/>
          </p:nvSpPr>
          <p:spPr>
            <a:xfrm>
              <a:off x="5600150" y="2812975"/>
              <a:ext cx="76275" cy="25975"/>
            </a:xfrm>
            <a:custGeom>
              <a:avLst/>
              <a:gdLst/>
              <a:ahLst/>
              <a:cxnLst/>
              <a:rect l="l" t="t" r="r" b="b"/>
              <a:pathLst>
                <a:path w="3051" h="1039" extrusionOk="0">
                  <a:moveTo>
                    <a:pt x="0" y="0"/>
                  </a:moveTo>
                  <a:lnTo>
                    <a:pt x="0" y="1039"/>
                  </a:lnTo>
                  <a:lnTo>
                    <a:pt x="3051" y="1039"/>
                  </a:lnTo>
                  <a:lnTo>
                    <a:pt x="3051" y="0"/>
                  </a:lnTo>
                  <a:close/>
                </a:path>
              </a:pathLst>
            </a:custGeom>
            <a:solidFill>
              <a:srgbClr val="34343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489;p46">
              <a:extLst>
                <a:ext uri="{FF2B5EF4-FFF2-40B4-BE49-F238E27FC236}">
                  <a16:creationId xmlns:a16="http://schemas.microsoft.com/office/drawing/2014/main" id="{A770AFAB-5A90-6C02-5CA9-46F4F63594D2}"/>
                </a:ext>
              </a:extLst>
            </p:cNvPr>
            <p:cNvSpPr/>
            <p:nvPr/>
          </p:nvSpPr>
          <p:spPr>
            <a:xfrm>
              <a:off x="5600150" y="2904900"/>
              <a:ext cx="76275" cy="25575"/>
            </a:xfrm>
            <a:custGeom>
              <a:avLst/>
              <a:gdLst/>
              <a:ahLst/>
              <a:cxnLst/>
              <a:rect l="l" t="t" r="r" b="b"/>
              <a:pathLst>
                <a:path w="3051" h="1023" extrusionOk="0">
                  <a:moveTo>
                    <a:pt x="0" y="0"/>
                  </a:moveTo>
                  <a:lnTo>
                    <a:pt x="0" y="1023"/>
                  </a:lnTo>
                  <a:lnTo>
                    <a:pt x="3051" y="1023"/>
                  </a:lnTo>
                  <a:lnTo>
                    <a:pt x="3051" y="0"/>
                  </a:lnTo>
                  <a:close/>
                </a:path>
              </a:pathLst>
            </a:custGeom>
            <a:solidFill>
              <a:srgbClr val="34343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490;p46">
              <a:extLst>
                <a:ext uri="{FF2B5EF4-FFF2-40B4-BE49-F238E27FC236}">
                  <a16:creationId xmlns:a16="http://schemas.microsoft.com/office/drawing/2014/main" id="{BDA5D432-BA17-F0C4-D8B4-5BA990515ED3}"/>
                </a:ext>
              </a:extLst>
            </p:cNvPr>
            <p:cNvSpPr/>
            <p:nvPr/>
          </p:nvSpPr>
          <p:spPr>
            <a:xfrm>
              <a:off x="5600150" y="3003825"/>
              <a:ext cx="76275" cy="25600"/>
            </a:xfrm>
            <a:custGeom>
              <a:avLst/>
              <a:gdLst/>
              <a:ahLst/>
              <a:cxnLst/>
              <a:rect l="l" t="t" r="r" b="b"/>
              <a:pathLst>
                <a:path w="3051" h="1024" extrusionOk="0">
                  <a:moveTo>
                    <a:pt x="0" y="1"/>
                  </a:moveTo>
                  <a:lnTo>
                    <a:pt x="0" y="1023"/>
                  </a:lnTo>
                  <a:lnTo>
                    <a:pt x="3051" y="1023"/>
                  </a:lnTo>
                  <a:lnTo>
                    <a:pt x="3051" y="1"/>
                  </a:lnTo>
                  <a:close/>
                </a:path>
              </a:pathLst>
            </a:custGeom>
            <a:solidFill>
              <a:srgbClr val="34343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491;p46">
              <a:extLst>
                <a:ext uri="{FF2B5EF4-FFF2-40B4-BE49-F238E27FC236}">
                  <a16:creationId xmlns:a16="http://schemas.microsoft.com/office/drawing/2014/main" id="{C85F34FE-4F48-B525-ECFF-2F6014106248}"/>
                </a:ext>
              </a:extLst>
            </p:cNvPr>
            <p:cNvSpPr/>
            <p:nvPr/>
          </p:nvSpPr>
          <p:spPr>
            <a:xfrm>
              <a:off x="5600150" y="3095350"/>
              <a:ext cx="76275" cy="26000"/>
            </a:xfrm>
            <a:custGeom>
              <a:avLst/>
              <a:gdLst/>
              <a:ahLst/>
              <a:cxnLst/>
              <a:rect l="l" t="t" r="r" b="b"/>
              <a:pathLst>
                <a:path w="3051" h="1040" extrusionOk="0">
                  <a:moveTo>
                    <a:pt x="0" y="1"/>
                  </a:moveTo>
                  <a:lnTo>
                    <a:pt x="0" y="1039"/>
                  </a:lnTo>
                  <a:lnTo>
                    <a:pt x="3051" y="1039"/>
                  </a:lnTo>
                  <a:lnTo>
                    <a:pt x="3051" y="1"/>
                  </a:lnTo>
                  <a:close/>
                </a:path>
              </a:pathLst>
            </a:custGeom>
            <a:solidFill>
              <a:srgbClr val="34343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492;p46">
              <a:extLst>
                <a:ext uri="{FF2B5EF4-FFF2-40B4-BE49-F238E27FC236}">
                  <a16:creationId xmlns:a16="http://schemas.microsoft.com/office/drawing/2014/main" id="{C63AEC74-FC60-7F20-7BAB-21844F934A96}"/>
                </a:ext>
              </a:extLst>
            </p:cNvPr>
            <p:cNvSpPr/>
            <p:nvPr/>
          </p:nvSpPr>
          <p:spPr>
            <a:xfrm>
              <a:off x="5600150" y="3187275"/>
              <a:ext cx="76275" cy="25600"/>
            </a:xfrm>
            <a:custGeom>
              <a:avLst/>
              <a:gdLst/>
              <a:ahLst/>
              <a:cxnLst/>
              <a:rect l="l" t="t" r="r" b="b"/>
              <a:pathLst>
                <a:path w="3051" h="1024" extrusionOk="0">
                  <a:moveTo>
                    <a:pt x="0" y="1"/>
                  </a:moveTo>
                  <a:lnTo>
                    <a:pt x="0" y="1023"/>
                  </a:lnTo>
                  <a:lnTo>
                    <a:pt x="3051" y="1023"/>
                  </a:lnTo>
                  <a:lnTo>
                    <a:pt x="3051" y="1"/>
                  </a:lnTo>
                  <a:close/>
                </a:path>
              </a:pathLst>
            </a:custGeom>
            <a:solidFill>
              <a:srgbClr val="34343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493;p46">
              <a:extLst>
                <a:ext uri="{FF2B5EF4-FFF2-40B4-BE49-F238E27FC236}">
                  <a16:creationId xmlns:a16="http://schemas.microsoft.com/office/drawing/2014/main" id="{E9DA35BD-37CD-8ACD-FCB6-87F56E18561A}"/>
                </a:ext>
              </a:extLst>
            </p:cNvPr>
            <p:cNvSpPr/>
            <p:nvPr/>
          </p:nvSpPr>
          <p:spPr>
            <a:xfrm>
              <a:off x="5600150" y="3278375"/>
              <a:ext cx="76275" cy="26000"/>
            </a:xfrm>
            <a:custGeom>
              <a:avLst/>
              <a:gdLst/>
              <a:ahLst/>
              <a:cxnLst/>
              <a:rect l="l" t="t" r="r" b="b"/>
              <a:pathLst>
                <a:path w="3051" h="1040" extrusionOk="0">
                  <a:moveTo>
                    <a:pt x="0" y="1"/>
                  </a:moveTo>
                  <a:lnTo>
                    <a:pt x="0" y="1040"/>
                  </a:lnTo>
                  <a:lnTo>
                    <a:pt x="3051" y="1040"/>
                  </a:lnTo>
                  <a:lnTo>
                    <a:pt x="305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494;p46">
              <a:extLst>
                <a:ext uri="{FF2B5EF4-FFF2-40B4-BE49-F238E27FC236}">
                  <a16:creationId xmlns:a16="http://schemas.microsoft.com/office/drawing/2014/main" id="{377CE9E4-2179-16F9-054C-E3D4C060545B}"/>
                </a:ext>
              </a:extLst>
            </p:cNvPr>
            <p:cNvSpPr/>
            <p:nvPr/>
          </p:nvSpPr>
          <p:spPr>
            <a:xfrm>
              <a:off x="5823975" y="2713200"/>
              <a:ext cx="76300" cy="752375"/>
            </a:xfrm>
            <a:custGeom>
              <a:avLst/>
              <a:gdLst/>
              <a:ahLst/>
              <a:cxnLst/>
              <a:rect l="l" t="t" r="r" b="b"/>
              <a:pathLst>
                <a:path w="3052" h="30095" extrusionOk="0">
                  <a:moveTo>
                    <a:pt x="1" y="1"/>
                  </a:moveTo>
                  <a:lnTo>
                    <a:pt x="1" y="30094"/>
                  </a:lnTo>
                  <a:lnTo>
                    <a:pt x="3051" y="30094"/>
                  </a:lnTo>
                  <a:lnTo>
                    <a:pt x="30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495;p46">
              <a:extLst>
                <a:ext uri="{FF2B5EF4-FFF2-40B4-BE49-F238E27FC236}">
                  <a16:creationId xmlns:a16="http://schemas.microsoft.com/office/drawing/2014/main" id="{2604FD36-00DB-AF5A-AAC5-9C912E3D60A2}"/>
                </a:ext>
              </a:extLst>
            </p:cNvPr>
            <p:cNvSpPr/>
            <p:nvPr/>
          </p:nvSpPr>
          <p:spPr>
            <a:xfrm>
              <a:off x="5862325" y="2713200"/>
              <a:ext cx="37950" cy="752375"/>
            </a:xfrm>
            <a:custGeom>
              <a:avLst/>
              <a:gdLst/>
              <a:ahLst/>
              <a:cxnLst/>
              <a:rect l="l" t="t" r="r" b="b"/>
              <a:pathLst>
                <a:path w="1518" h="30095" extrusionOk="0">
                  <a:moveTo>
                    <a:pt x="0" y="1"/>
                  </a:moveTo>
                  <a:lnTo>
                    <a:pt x="0" y="30094"/>
                  </a:lnTo>
                  <a:lnTo>
                    <a:pt x="1517" y="30094"/>
                  </a:lnTo>
                  <a:lnTo>
                    <a:pt x="151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496;p46">
              <a:extLst>
                <a:ext uri="{FF2B5EF4-FFF2-40B4-BE49-F238E27FC236}">
                  <a16:creationId xmlns:a16="http://schemas.microsoft.com/office/drawing/2014/main" id="{2E94B05F-3B34-1EAF-1D7C-3CA53E4B1BA0}"/>
                </a:ext>
              </a:extLst>
            </p:cNvPr>
            <p:cNvSpPr/>
            <p:nvPr/>
          </p:nvSpPr>
          <p:spPr>
            <a:xfrm>
              <a:off x="5812450" y="2706600"/>
              <a:ext cx="101425" cy="15275"/>
            </a:xfrm>
            <a:custGeom>
              <a:avLst/>
              <a:gdLst/>
              <a:ahLst/>
              <a:cxnLst/>
              <a:rect l="l" t="t" r="r" b="b"/>
              <a:pathLst>
                <a:path w="4057" h="611" extrusionOk="0">
                  <a:moveTo>
                    <a:pt x="0" y="1"/>
                  </a:moveTo>
                  <a:lnTo>
                    <a:pt x="0" y="611"/>
                  </a:lnTo>
                  <a:lnTo>
                    <a:pt x="4057" y="611"/>
                  </a:lnTo>
                  <a:lnTo>
                    <a:pt x="40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497;p46">
              <a:extLst>
                <a:ext uri="{FF2B5EF4-FFF2-40B4-BE49-F238E27FC236}">
                  <a16:creationId xmlns:a16="http://schemas.microsoft.com/office/drawing/2014/main" id="{1ABE206E-2257-9102-6FCA-C6E34A79EDC3}"/>
                </a:ext>
              </a:extLst>
            </p:cNvPr>
            <p:cNvSpPr/>
            <p:nvPr/>
          </p:nvSpPr>
          <p:spPr>
            <a:xfrm>
              <a:off x="5812450" y="2798125"/>
              <a:ext cx="101425" cy="15275"/>
            </a:xfrm>
            <a:custGeom>
              <a:avLst/>
              <a:gdLst/>
              <a:ahLst/>
              <a:cxnLst/>
              <a:rect l="l" t="t" r="r" b="b"/>
              <a:pathLst>
                <a:path w="4057" h="611" extrusionOk="0">
                  <a:moveTo>
                    <a:pt x="0" y="0"/>
                  </a:moveTo>
                  <a:lnTo>
                    <a:pt x="0" y="611"/>
                  </a:lnTo>
                  <a:lnTo>
                    <a:pt x="4057" y="611"/>
                  </a:lnTo>
                  <a:lnTo>
                    <a:pt x="405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498;p46">
              <a:extLst>
                <a:ext uri="{FF2B5EF4-FFF2-40B4-BE49-F238E27FC236}">
                  <a16:creationId xmlns:a16="http://schemas.microsoft.com/office/drawing/2014/main" id="{FD43C0FE-576C-3E40-66C4-37E079DF8A04}"/>
                </a:ext>
              </a:extLst>
            </p:cNvPr>
            <p:cNvSpPr/>
            <p:nvPr/>
          </p:nvSpPr>
          <p:spPr>
            <a:xfrm>
              <a:off x="5812450" y="2889225"/>
              <a:ext cx="101425" cy="15700"/>
            </a:xfrm>
            <a:custGeom>
              <a:avLst/>
              <a:gdLst/>
              <a:ahLst/>
              <a:cxnLst/>
              <a:rect l="l" t="t" r="r" b="b"/>
              <a:pathLst>
                <a:path w="4057" h="628" extrusionOk="0">
                  <a:moveTo>
                    <a:pt x="0" y="1"/>
                  </a:moveTo>
                  <a:lnTo>
                    <a:pt x="0" y="627"/>
                  </a:lnTo>
                  <a:lnTo>
                    <a:pt x="4057" y="627"/>
                  </a:lnTo>
                  <a:lnTo>
                    <a:pt x="40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499;p46">
              <a:extLst>
                <a:ext uri="{FF2B5EF4-FFF2-40B4-BE49-F238E27FC236}">
                  <a16:creationId xmlns:a16="http://schemas.microsoft.com/office/drawing/2014/main" id="{69162E0B-11EF-F9EA-8669-9AEF6D88384E}"/>
                </a:ext>
              </a:extLst>
            </p:cNvPr>
            <p:cNvSpPr/>
            <p:nvPr/>
          </p:nvSpPr>
          <p:spPr>
            <a:xfrm>
              <a:off x="5812450" y="2988575"/>
              <a:ext cx="101425" cy="15700"/>
            </a:xfrm>
            <a:custGeom>
              <a:avLst/>
              <a:gdLst/>
              <a:ahLst/>
              <a:cxnLst/>
              <a:rect l="l" t="t" r="r" b="b"/>
              <a:pathLst>
                <a:path w="4057" h="628" extrusionOk="0">
                  <a:moveTo>
                    <a:pt x="0" y="1"/>
                  </a:moveTo>
                  <a:lnTo>
                    <a:pt x="0" y="627"/>
                  </a:lnTo>
                  <a:lnTo>
                    <a:pt x="4057" y="627"/>
                  </a:lnTo>
                  <a:lnTo>
                    <a:pt x="40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500;p46">
              <a:extLst>
                <a:ext uri="{FF2B5EF4-FFF2-40B4-BE49-F238E27FC236}">
                  <a16:creationId xmlns:a16="http://schemas.microsoft.com/office/drawing/2014/main" id="{FF3BC5D7-C6A3-DB61-1490-CDAEBC34259C}"/>
                </a:ext>
              </a:extLst>
            </p:cNvPr>
            <p:cNvSpPr/>
            <p:nvPr/>
          </p:nvSpPr>
          <p:spPr>
            <a:xfrm>
              <a:off x="5812450" y="3080100"/>
              <a:ext cx="101425" cy="15275"/>
            </a:xfrm>
            <a:custGeom>
              <a:avLst/>
              <a:gdLst/>
              <a:ahLst/>
              <a:cxnLst/>
              <a:rect l="l" t="t" r="r" b="b"/>
              <a:pathLst>
                <a:path w="4057" h="611" extrusionOk="0">
                  <a:moveTo>
                    <a:pt x="0" y="0"/>
                  </a:moveTo>
                  <a:lnTo>
                    <a:pt x="0" y="611"/>
                  </a:lnTo>
                  <a:lnTo>
                    <a:pt x="4057" y="611"/>
                  </a:lnTo>
                  <a:lnTo>
                    <a:pt x="405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501;p46">
              <a:extLst>
                <a:ext uri="{FF2B5EF4-FFF2-40B4-BE49-F238E27FC236}">
                  <a16:creationId xmlns:a16="http://schemas.microsoft.com/office/drawing/2014/main" id="{CD795340-6CC5-6DD7-F2C5-6C3A95B19389}"/>
                </a:ext>
              </a:extLst>
            </p:cNvPr>
            <p:cNvSpPr/>
            <p:nvPr/>
          </p:nvSpPr>
          <p:spPr>
            <a:xfrm>
              <a:off x="5812450" y="3171625"/>
              <a:ext cx="101425" cy="15675"/>
            </a:xfrm>
            <a:custGeom>
              <a:avLst/>
              <a:gdLst/>
              <a:ahLst/>
              <a:cxnLst/>
              <a:rect l="l" t="t" r="r" b="b"/>
              <a:pathLst>
                <a:path w="4057" h="627" extrusionOk="0">
                  <a:moveTo>
                    <a:pt x="0" y="0"/>
                  </a:moveTo>
                  <a:lnTo>
                    <a:pt x="0" y="627"/>
                  </a:lnTo>
                  <a:lnTo>
                    <a:pt x="4057" y="627"/>
                  </a:lnTo>
                  <a:lnTo>
                    <a:pt x="405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502;p46">
              <a:extLst>
                <a:ext uri="{FF2B5EF4-FFF2-40B4-BE49-F238E27FC236}">
                  <a16:creationId xmlns:a16="http://schemas.microsoft.com/office/drawing/2014/main" id="{068B9AD2-3E14-5DF2-F8B7-ACF22EE3E183}"/>
                </a:ext>
              </a:extLst>
            </p:cNvPr>
            <p:cNvSpPr/>
            <p:nvPr/>
          </p:nvSpPr>
          <p:spPr>
            <a:xfrm>
              <a:off x="5812450" y="3263550"/>
              <a:ext cx="101425" cy="15275"/>
            </a:xfrm>
            <a:custGeom>
              <a:avLst/>
              <a:gdLst/>
              <a:ahLst/>
              <a:cxnLst/>
              <a:rect l="l" t="t" r="r" b="b"/>
              <a:pathLst>
                <a:path w="4057" h="611" extrusionOk="0">
                  <a:moveTo>
                    <a:pt x="0" y="0"/>
                  </a:moveTo>
                  <a:lnTo>
                    <a:pt x="0" y="610"/>
                  </a:lnTo>
                  <a:lnTo>
                    <a:pt x="4057" y="610"/>
                  </a:lnTo>
                  <a:lnTo>
                    <a:pt x="405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503;p46">
              <a:extLst>
                <a:ext uri="{FF2B5EF4-FFF2-40B4-BE49-F238E27FC236}">
                  <a16:creationId xmlns:a16="http://schemas.microsoft.com/office/drawing/2014/main" id="{635642A3-9746-23E0-C507-15D4797C0E55}"/>
                </a:ext>
              </a:extLst>
            </p:cNvPr>
            <p:cNvSpPr/>
            <p:nvPr/>
          </p:nvSpPr>
          <p:spPr>
            <a:xfrm>
              <a:off x="5823975" y="2721850"/>
              <a:ext cx="76300" cy="26000"/>
            </a:xfrm>
            <a:custGeom>
              <a:avLst/>
              <a:gdLst/>
              <a:ahLst/>
              <a:cxnLst/>
              <a:rect l="l" t="t" r="r" b="b"/>
              <a:pathLst>
                <a:path w="3052" h="1040" extrusionOk="0">
                  <a:moveTo>
                    <a:pt x="1" y="1"/>
                  </a:moveTo>
                  <a:lnTo>
                    <a:pt x="1" y="1040"/>
                  </a:lnTo>
                  <a:lnTo>
                    <a:pt x="3051" y="1040"/>
                  </a:lnTo>
                  <a:lnTo>
                    <a:pt x="3051" y="1"/>
                  </a:lnTo>
                  <a:close/>
                </a:path>
              </a:pathLst>
            </a:custGeom>
            <a:solidFill>
              <a:srgbClr val="34343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504;p46">
              <a:extLst>
                <a:ext uri="{FF2B5EF4-FFF2-40B4-BE49-F238E27FC236}">
                  <a16:creationId xmlns:a16="http://schemas.microsoft.com/office/drawing/2014/main" id="{B1C31E0E-E13C-00AC-49DE-C38517209609}"/>
                </a:ext>
              </a:extLst>
            </p:cNvPr>
            <p:cNvSpPr/>
            <p:nvPr/>
          </p:nvSpPr>
          <p:spPr>
            <a:xfrm>
              <a:off x="5823975" y="2812975"/>
              <a:ext cx="76300" cy="25975"/>
            </a:xfrm>
            <a:custGeom>
              <a:avLst/>
              <a:gdLst/>
              <a:ahLst/>
              <a:cxnLst/>
              <a:rect l="l" t="t" r="r" b="b"/>
              <a:pathLst>
                <a:path w="3052" h="1039" extrusionOk="0">
                  <a:moveTo>
                    <a:pt x="1" y="0"/>
                  </a:moveTo>
                  <a:lnTo>
                    <a:pt x="1" y="1039"/>
                  </a:lnTo>
                  <a:lnTo>
                    <a:pt x="3051" y="1039"/>
                  </a:lnTo>
                  <a:lnTo>
                    <a:pt x="3051" y="0"/>
                  </a:lnTo>
                  <a:close/>
                </a:path>
              </a:pathLst>
            </a:custGeom>
            <a:solidFill>
              <a:srgbClr val="34343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505;p46">
              <a:extLst>
                <a:ext uri="{FF2B5EF4-FFF2-40B4-BE49-F238E27FC236}">
                  <a16:creationId xmlns:a16="http://schemas.microsoft.com/office/drawing/2014/main" id="{C4345E7D-7666-3975-A769-B1D3BC6B9E79}"/>
                </a:ext>
              </a:extLst>
            </p:cNvPr>
            <p:cNvSpPr/>
            <p:nvPr/>
          </p:nvSpPr>
          <p:spPr>
            <a:xfrm>
              <a:off x="5823975" y="2904900"/>
              <a:ext cx="76300" cy="25575"/>
            </a:xfrm>
            <a:custGeom>
              <a:avLst/>
              <a:gdLst/>
              <a:ahLst/>
              <a:cxnLst/>
              <a:rect l="l" t="t" r="r" b="b"/>
              <a:pathLst>
                <a:path w="3052" h="1023" extrusionOk="0">
                  <a:moveTo>
                    <a:pt x="1" y="0"/>
                  </a:moveTo>
                  <a:lnTo>
                    <a:pt x="1" y="1023"/>
                  </a:lnTo>
                  <a:lnTo>
                    <a:pt x="3051" y="1023"/>
                  </a:lnTo>
                  <a:lnTo>
                    <a:pt x="3051" y="0"/>
                  </a:lnTo>
                  <a:close/>
                </a:path>
              </a:pathLst>
            </a:custGeom>
            <a:solidFill>
              <a:srgbClr val="34343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506;p46">
              <a:extLst>
                <a:ext uri="{FF2B5EF4-FFF2-40B4-BE49-F238E27FC236}">
                  <a16:creationId xmlns:a16="http://schemas.microsoft.com/office/drawing/2014/main" id="{AC4CFD8C-A87C-9E38-4FFB-A8EC46B151ED}"/>
                </a:ext>
              </a:extLst>
            </p:cNvPr>
            <p:cNvSpPr/>
            <p:nvPr/>
          </p:nvSpPr>
          <p:spPr>
            <a:xfrm>
              <a:off x="5823975" y="3003825"/>
              <a:ext cx="76300" cy="25600"/>
            </a:xfrm>
            <a:custGeom>
              <a:avLst/>
              <a:gdLst/>
              <a:ahLst/>
              <a:cxnLst/>
              <a:rect l="l" t="t" r="r" b="b"/>
              <a:pathLst>
                <a:path w="3052" h="1024" extrusionOk="0">
                  <a:moveTo>
                    <a:pt x="1" y="1"/>
                  </a:moveTo>
                  <a:lnTo>
                    <a:pt x="1" y="1023"/>
                  </a:lnTo>
                  <a:lnTo>
                    <a:pt x="3051" y="1023"/>
                  </a:lnTo>
                  <a:lnTo>
                    <a:pt x="3051" y="1"/>
                  </a:lnTo>
                  <a:close/>
                </a:path>
              </a:pathLst>
            </a:custGeom>
            <a:solidFill>
              <a:srgbClr val="34343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507;p46">
              <a:extLst>
                <a:ext uri="{FF2B5EF4-FFF2-40B4-BE49-F238E27FC236}">
                  <a16:creationId xmlns:a16="http://schemas.microsoft.com/office/drawing/2014/main" id="{CAD66F38-9F24-B635-833C-D7D0C2D891FA}"/>
                </a:ext>
              </a:extLst>
            </p:cNvPr>
            <p:cNvSpPr/>
            <p:nvPr/>
          </p:nvSpPr>
          <p:spPr>
            <a:xfrm>
              <a:off x="5823975" y="3095350"/>
              <a:ext cx="76300" cy="26000"/>
            </a:xfrm>
            <a:custGeom>
              <a:avLst/>
              <a:gdLst/>
              <a:ahLst/>
              <a:cxnLst/>
              <a:rect l="l" t="t" r="r" b="b"/>
              <a:pathLst>
                <a:path w="3052" h="1040" extrusionOk="0">
                  <a:moveTo>
                    <a:pt x="1" y="1"/>
                  </a:moveTo>
                  <a:lnTo>
                    <a:pt x="1" y="1039"/>
                  </a:lnTo>
                  <a:lnTo>
                    <a:pt x="3051" y="1039"/>
                  </a:lnTo>
                  <a:lnTo>
                    <a:pt x="3051" y="1"/>
                  </a:lnTo>
                  <a:close/>
                </a:path>
              </a:pathLst>
            </a:custGeom>
            <a:solidFill>
              <a:srgbClr val="34343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508;p46">
              <a:extLst>
                <a:ext uri="{FF2B5EF4-FFF2-40B4-BE49-F238E27FC236}">
                  <a16:creationId xmlns:a16="http://schemas.microsoft.com/office/drawing/2014/main" id="{59881F8C-EA57-CE8E-244F-5C8F4911F80D}"/>
                </a:ext>
              </a:extLst>
            </p:cNvPr>
            <p:cNvSpPr/>
            <p:nvPr/>
          </p:nvSpPr>
          <p:spPr>
            <a:xfrm>
              <a:off x="5823975" y="3187275"/>
              <a:ext cx="76300" cy="25600"/>
            </a:xfrm>
            <a:custGeom>
              <a:avLst/>
              <a:gdLst/>
              <a:ahLst/>
              <a:cxnLst/>
              <a:rect l="l" t="t" r="r" b="b"/>
              <a:pathLst>
                <a:path w="3052" h="1024" extrusionOk="0">
                  <a:moveTo>
                    <a:pt x="1" y="1"/>
                  </a:moveTo>
                  <a:lnTo>
                    <a:pt x="1" y="1023"/>
                  </a:lnTo>
                  <a:lnTo>
                    <a:pt x="3051" y="1023"/>
                  </a:lnTo>
                  <a:lnTo>
                    <a:pt x="3051" y="1"/>
                  </a:lnTo>
                  <a:close/>
                </a:path>
              </a:pathLst>
            </a:custGeom>
            <a:solidFill>
              <a:srgbClr val="34343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509;p46">
              <a:extLst>
                <a:ext uri="{FF2B5EF4-FFF2-40B4-BE49-F238E27FC236}">
                  <a16:creationId xmlns:a16="http://schemas.microsoft.com/office/drawing/2014/main" id="{04A8E4D2-A1C1-2B84-F2F5-7905DD98ECD3}"/>
                </a:ext>
              </a:extLst>
            </p:cNvPr>
            <p:cNvSpPr/>
            <p:nvPr/>
          </p:nvSpPr>
          <p:spPr>
            <a:xfrm>
              <a:off x="5823975" y="3278375"/>
              <a:ext cx="76300" cy="26000"/>
            </a:xfrm>
            <a:custGeom>
              <a:avLst/>
              <a:gdLst/>
              <a:ahLst/>
              <a:cxnLst/>
              <a:rect l="l" t="t" r="r" b="b"/>
              <a:pathLst>
                <a:path w="3052" h="1040" extrusionOk="0">
                  <a:moveTo>
                    <a:pt x="1" y="1"/>
                  </a:moveTo>
                  <a:lnTo>
                    <a:pt x="1" y="1040"/>
                  </a:lnTo>
                  <a:lnTo>
                    <a:pt x="3051" y="1040"/>
                  </a:lnTo>
                  <a:lnTo>
                    <a:pt x="305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510;p46">
              <a:extLst>
                <a:ext uri="{FF2B5EF4-FFF2-40B4-BE49-F238E27FC236}">
                  <a16:creationId xmlns:a16="http://schemas.microsoft.com/office/drawing/2014/main" id="{EC2312B7-596E-329F-EF44-53C8C578C91F}"/>
                </a:ext>
              </a:extLst>
            </p:cNvPr>
            <p:cNvSpPr/>
            <p:nvPr/>
          </p:nvSpPr>
          <p:spPr>
            <a:xfrm>
              <a:off x="4755050" y="3057825"/>
              <a:ext cx="97725" cy="49925"/>
            </a:xfrm>
            <a:custGeom>
              <a:avLst/>
              <a:gdLst/>
              <a:ahLst/>
              <a:cxnLst/>
              <a:rect l="l" t="t" r="r" b="b"/>
              <a:pathLst>
                <a:path w="3909" h="1997" extrusionOk="0">
                  <a:moveTo>
                    <a:pt x="116" y="1"/>
                  </a:moveTo>
                  <a:lnTo>
                    <a:pt x="0" y="116"/>
                  </a:lnTo>
                  <a:lnTo>
                    <a:pt x="1930" y="1996"/>
                  </a:lnTo>
                  <a:lnTo>
                    <a:pt x="3908" y="166"/>
                  </a:lnTo>
                  <a:lnTo>
                    <a:pt x="3809" y="50"/>
                  </a:lnTo>
                  <a:lnTo>
                    <a:pt x="1930" y="1749"/>
                  </a:lnTo>
                  <a:lnTo>
                    <a:pt x="1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511;p46">
              <a:extLst>
                <a:ext uri="{FF2B5EF4-FFF2-40B4-BE49-F238E27FC236}">
                  <a16:creationId xmlns:a16="http://schemas.microsoft.com/office/drawing/2014/main" id="{01F32F7F-6631-3CFC-A14B-B1E265712111}"/>
                </a:ext>
              </a:extLst>
            </p:cNvPr>
            <p:cNvSpPr/>
            <p:nvPr/>
          </p:nvSpPr>
          <p:spPr>
            <a:xfrm>
              <a:off x="4753800" y="3107300"/>
              <a:ext cx="98550" cy="49900"/>
            </a:xfrm>
            <a:custGeom>
              <a:avLst/>
              <a:gdLst/>
              <a:ahLst/>
              <a:cxnLst/>
              <a:rect l="l" t="t" r="r" b="b"/>
              <a:pathLst>
                <a:path w="3942" h="1996" extrusionOk="0">
                  <a:moveTo>
                    <a:pt x="133" y="1"/>
                  </a:moveTo>
                  <a:lnTo>
                    <a:pt x="1" y="100"/>
                  </a:lnTo>
                  <a:lnTo>
                    <a:pt x="1963" y="1996"/>
                  </a:lnTo>
                  <a:lnTo>
                    <a:pt x="3942" y="149"/>
                  </a:lnTo>
                  <a:lnTo>
                    <a:pt x="3810" y="50"/>
                  </a:lnTo>
                  <a:lnTo>
                    <a:pt x="1963" y="1749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512;p46">
              <a:extLst>
                <a:ext uri="{FF2B5EF4-FFF2-40B4-BE49-F238E27FC236}">
                  <a16:creationId xmlns:a16="http://schemas.microsoft.com/office/drawing/2014/main" id="{7EC0AFF5-B112-A661-7964-D5C0A3D0F472}"/>
                </a:ext>
              </a:extLst>
            </p:cNvPr>
            <p:cNvSpPr/>
            <p:nvPr/>
          </p:nvSpPr>
          <p:spPr>
            <a:xfrm>
              <a:off x="4807000" y="3031450"/>
              <a:ext cx="11550" cy="427100"/>
            </a:xfrm>
            <a:custGeom>
              <a:avLst/>
              <a:gdLst/>
              <a:ahLst/>
              <a:cxnLst/>
              <a:rect l="l" t="t" r="r" b="b"/>
              <a:pathLst>
                <a:path w="462" h="17084" extrusionOk="0">
                  <a:moveTo>
                    <a:pt x="0" y="1"/>
                  </a:moveTo>
                  <a:lnTo>
                    <a:pt x="0" y="17084"/>
                  </a:lnTo>
                  <a:lnTo>
                    <a:pt x="462" y="17084"/>
                  </a:lnTo>
                  <a:lnTo>
                    <a:pt x="4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513;p46">
              <a:extLst>
                <a:ext uri="{FF2B5EF4-FFF2-40B4-BE49-F238E27FC236}">
                  <a16:creationId xmlns:a16="http://schemas.microsoft.com/office/drawing/2014/main" id="{9E08F124-8E7C-DEF6-1462-9C48BDA74521}"/>
                </a:ext>
              </a:extLst>
            </p:cNvPr>
            <p:cNvSpPr/>
            <p:nvPr/>
          </p:nvSpPr>
          <p:spPr>
            <a:xfrm>
              <a:off x="4789675" y="3031450"/>
              <a:ext cx="17750" cy="427100"/>
            </a:xfrm>
            <a:custGeom>
              <a:avLst/>
              <a:gdLst/>
              <a:ahLst/>
              <a:cxnLst/>
              <a:rect l="l" t="t" r="r" b="b"/>
              <a:pathLst>
                <a:path w="710" h="17084" extrusionOk="0">
                  <a:moveTo>
                    <a:pt x="1" y="1"/>
                  </a:moveTo>
                  <a:lnTo>
                    <a:pt x="1" y="17084"/>
                  </a:lnTo>
                  <a:lnTo>
                    <a:pt x="710" y="17084"/>
                  </a:lnTo>
                  <a:lnTo>
                    <a:pt x="71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514;p46">
              <a:extLst>
                <a:ext uri="{FF2B5EF4-FFF2-40B4-BE49-F238E27FC236}">
                  <a16:creationId xmlns:a16="http://schemas.microsoft.com/office/drawing/2014/main" id="{49E4BF12-C980-2F66-9337-B680B1BA2C00}"/>
                </a:ext>
              </a:extLst>
            </p:cNvPr>
            <p:cNvSpPr/>
            <p:nvPr/>
          </p:nvSpPr>
          <p:spPr>
            <a:xfrm>
              <a:off x="4702275" y="3045475"/>
              <a:ext cx="213150" cy="16100"/>
            </a:xfrm>
            <a:custGeom>
              <a:avLst/>
              <a:gdLst/>
              <a:ahLst/>
              <a:cxnLst/>
              <a:rect l="l" t="t" r="r" b="b"/>
              <a:pathLst>
                <a:path w="8526" h="644" extrusionOk="0">
                  <a:moveTo>
                    <a:pt x="1" y="0"/>
                  </a:moveTo>
                  <a:lnTo>
                    <a:pt x="1" y="643"/>
                  </a:lnTo>
                  <a:lnTo>
                    <a:pt x="8526" y="643"/>
                  </a:lnTo>
                  <a:lnTo>
                    <a:pt x="85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515;p46">
              <a:extLst>
                <a:ext uri="{FF2B5EF4-FFF2-40B4-BE49-F238E27FC236}">
                  <a16:creationId xmlns:a16="http://schemas.microsoft.com/office/drawing/2014/main" id="{5A1A4B3C-631F-A0F9-6E59-F8D0E9E9CE6A}"/>
                </a:ext>
              </a:extLst>
            </p:cNvPr>
            <p:cNvSpPr/>
            <p:nvPr/>
          </p:nvSpPr>
          <p:spPr>
            <a:xfrm>
              <a:off x="4702275" y="3045475"/>
              <a:ext cx="197900" cy="16100"/>
            </a:xfrm>
            <a:custGeom>
              <a:avLst/>
              <a:gdLst/>
              <a:ahLst/>
              <a:cxnLst/>
              <a:rect l="l" t="t" r="r" b="b"/>
              <a:pathLst>
                <a:path w="7916" h="644" extrusionOk="0">
                  <a:moveTo>
                    <a:pt x="1" y="0"/>
                  </a:moveTo>
                  <a:lnTo>
                    <a:pt x="1" y="643"/>
                  </a:lnTo>
                  <a:lnTo>
                    <a:pt x="7916" y="643"/>
                  </a:lnTo>
                  <a:lnTo>
                    <a:pt x="79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516;p46">
              <a:extLst>
                <a:ext uri="{FF2B5EF4-FFF2-40B4-BE49-F238E27FC236}">
                  <a16:creationId xmlns:a16="http://schemas.microsoft.com/office/drawing/2014/main" id="{1612B4EF-99B9-96BC-E2DD-025D59D64866}"/>
                </a:ext>
              </a:extLst>
            </p:cNvPr>
            <p:cNvSpPr/>
            <p:nvPr/>
          </p:nvSpPr>
          <p:spPr>
            <a:xfrm>
              <a:off x="4702275" y="3101125"/>
              <a:ext cx="213150" cy="16100"/>
            </a:xfrm>
            <a:custGeom>
              <a:avLst/>
              <a:gdLst/>
              <a:ahLst/>
              <a:cxnLst/>
              <a:rect l="l" t="t" r="r" b="b"/>
              <a:pathLst>
                <a:path w="8526" h="644" extrusionOk="0">
                  <a:moveTo>
                    <a:pt x="1" y="0"/>
                  </a:moveTo>
                  <a:lnTo>
                    <a:pt x="1" y="643"/>
                  </a:lnTo>
                  <a:lnTo>
                    <a:pt x="8526" y="643"/>
                  </a:lnTo>
                  <a:lnTo>
                    <a:pt x="85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517;p46">
              <a:extLst>
                <a:ext uri="{FF2B5EF4-FFF2-40B4-BE49-F238E27FC236}">
                  <a16:creationId xmlns:a16="http://schemas.microsoft.com/office/drawing/2014/main" id="{80004A47-6029-59B4-41F4-B25F64667F89}"/>
                </a:ext>
              </a:extLst>
            </p:cNvPr>
            <p:cNvSpPr/>
            <p:nvPr/>
          </p:nvSpPr>
          <p:spPr>
            <a:xfrm>
              <a:off x="4702275" y="3101125"/>
              <a:ext cx="197900" cy="16100"/>
            </a:xfrm>
            <a:custGeom>
              <a:avLst/>
              <a:gdLst/>
              <a:ahLst/>
              <a:cxnLst/>
              <a:rect l="l" t="t" r="r" b="b"/>
              <a:pathLst>
                <a:path w="7916" h="644" extrusionOk="0">
                  <a:moveTo>
                    <a:pt x="1" y="0"/>
                  </a:moveTo>
                  <a:lnTo>
                    <a:pt x="1" y="643"/>
                  </a:lnTo>
                  <a:lnTo>
                    <a:pt x="7916" y="643"/>
                  </a:lnTo>
                  <a:lnTo>
                    <a:pt x="79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518;p46">
              <a:extLst>
                <a:ext uri="{FF2B5EF4-FFF2-40B4-BE49-F238E27FC236}">
                  <a16:creationId xmlns:a16="http://schemas.microsoft.com/office/drawing/2014/main" id="{A9052B2E-53C9-98CB-0E78-53A4CC488728}"/>
                </a:ext>
              </a:extLst>
            </p:cNvPr>
            <p:cNvSpPr/>
            <p:nvPr/>
          </p:nvSpPr>
          <p:spPr>
            <a:xfrm>
              <a:off x="4702275" y="3142350"/>
              <a:ext cx="213150" cy="16100"/>
            </a:xfrm>
            <a:custGeom>
              <a:avLst/>
              <a:gdLst/>
              <a:ahLst/>
              <a:cxnLst/>
              <a:rect l="l" t="t" r="r" b="b"/>
              <a:pathLst>
                <a:path w="8526" h="644" extrusionOk="0">
                  <a:moveTo>
                    <a:pt x="1" y="0"/>
                  </a:moveTo>
                  <a:lnTo>
                    <a:pt x="1" y="643"/>
                  </a:lnTo>
                  <a:lnTo>
                    <a:pt x="8526" y="643"/>
                  </a:lnTo>
                  <a:lnTo>
                    <a:pt x="85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519;p46">
              <a:extLst>
                <a:ext uri="{FF2B5EF4-FFF2-40B4-BE49-F238E27FC236}">
                  <a16:creationId xmlns:a16="http://schemas.microsoft.com/office/drawing/2014/main" id="{C810C52F-EA39-8D31-81B8-E0CE9B8CAE7E}"/>
                </a:ext>
              </a:extLst>
            </p:cNvPr>
            <p:cNvSpPr/>
            <p:nvPr/>
          </p:nvSpPr>
          <p:spPr>
            <a:xfrm>
              <a:off x="4702275" y="3142350"/>
              <a:ext cx="197900" cy="16100"/>
            </a:xfrm>
            <a:custGeom>
              <a:avLst/>
              <a:gdLst/>
              <a:ahLst/>
              <a:cxnLst/>
              <a:rect l="l" t="t" r="r" b="b"/>
              <a:pathLst>
                <a:path w="7916" h="644" extrusionOk="0">
                  <a:moveTo>
                    <a:pt x="1" y="0"/>
                  </a:moveTo>
                  <a:lnTo>
                    <a:pt x="1" y="643"/>
                  </a:lnTo>
                  <a:lnTo>
                    <a:pt x="7916" y="643"/>
                  </a:lnTo>
                  <a:lnTo>
                    <a:pt x="79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520;p46">
              <a:extLst>
                <a:ext uri="{FF2B5EF4-FFF2-40B4-BE49-F238E27FC236}">
                  <a16:creationId xmlns:a16="http://schemas.microsoft.com/office/drawing/2014/main" id="{EEDA2171-DC0E-A237-B486-A18CEB0850D1}"/>
                </a:ext>
              </a:extLst>
            </p:cNvPr>
            <p:cNvSpPr/>
            <p:nvPr/>
          </p:nvSpPr>
          <p:spPr>
            <a:xfrm>
              <a:off x="5050200" y="3058250"/>
              <a:ext cx="98550" cy="50325"/>
            </a:xfrm>
            <a:custGeom>
              <a:avLst/>
              <a:gdLst/>
              <a:ahLst/>
              <a:cxnLst/>
              <a:rect l="l" t="t" r="r" b="b"/>
              <a:pathLst>
                <a:path w="3942" h="2013" extrusionOk="0">
                  <a:moveTo>
                    <a:pt x="116" y="0"/>
                  </a:moveTo>
                  <a:lnTo>
                    <a:pt x="1" y="132"/>
                  </a:lnTo>
                  <a:lnTo>
                    <a:pt x="1963" y="2012"/>
                  </a:lnTo>
                  <a:lnTo>
                    <a:pt x="3942" y="165"/>
                  </a:lnTo>
                  <a:lnTo>
                    <a:pt x="3810" y="50"/>
                  </a:lnTo>
                  <a:lnTo>
                    <a:pt x="1963" y="1781"/>
                  </a:lnTo>
                  <a:lnTo>
                    <a:pt x="1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521;p46">
              <a:extLst>
                <a:ext uri="{FF2B5EF4-FFF2-40B4-BE49-F238E27FC236}">
                  <a16:creationId xmlns:a16="http://schemas.microsoft.com/office/drawing/2014/main" id="{01D802C4-90B9-86FC-1218-4F70196444B7}"/>
                </a:ext>
              </a:extLst>
            </p:cNvPr>
            <p:cNvSpPr/>
            <p:nvPr/>
          </p:nvSpPr>
          <p:spPr>
            <a:xfrm>
              <a:off x="5049800" y="3107725"/>
              <a:ext cx="97725" cy="50300"/>
            </a:xfrm>
            <a:custGeom>
              <a:avLst/>
              <a:gdLst/>
              <a:ahLst/>
              <a:cxnLst/>
              <a:rect l="l" t="t" r="r" b="b"/>
              <a:pathLst>
                <a:path w="3909" h="2012" extrusionOk="0">
                  <a:moveTo>
                    <a:pt x="116" y="0"/>
                  </a:moveTo>
                  <a:lnTo>
                    <a:pt x="0" y="132"/>
                  </a:lnTo>
                  <a:lnTo>
                    <a:pt x="1930" y="2012"/>
                  </a:lnTo>
                  <a:lnTo>
                    <a:pt x="3908" y="165"/>
                  </a:lnTo>
                  <a:lnTo>
                    <a:pt x="3793" y="50"/>
                  </a:lnTo>
                  <a:lnTo>
                    <a:pt x="1930" y="1765"/>
                  </a:lnTo>
                  <a:lnTo>
                    <a:pt x="1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522;p46">
              <a:extLst>
                <a:ext uri="{FF2B5EF4-FFF2-40B4-BE49-F238E27FC236}">
                  <a16:creationId xmlns:a16="http://schemas.microsoft.com/office/drawing/2014/main" id="{5FC50D5C-89CA-ED02-60E3-F5ABBC53079B}"/>
                </a:ext>
              </a:extLst>
            </p:cNvPr>
            <p:cNvSpPr/>
            <p:nvPr/>
          </p:nvSpPr>
          <p:spPr>
            <a:xfrm>
              <a:off x="5102575" y="3032700"/>
              <a:ext cx="11975" cy="427100"/>
            </a:xfrm>
            <a:custGeom>
              <a:avLst/>
              <a:gdLst/>
              <a:ahLst/>
              <a:cxnLst/>
              <a:rect l="l" t="t" r="r" b="b"/>
              <a:pathLst>
                <a:path w="479" h="17084" extrusionOk="0">
                  <a:moveTo>
                    <a:pt x="0" y="0"/>
                  </a:moveTo>
                  <a:lnTo>
                    <a:pt x="0" y="17083"/>
                  </a:lnTo>
                  <a:lnTo>
                    <a:pt x="478" y="17083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523;p46">
              <a:extLst>
                <a:ext uri="{FF2B5EF4-FFF2-40B4-BE49-F238E27FC236}">
                  <a16:creationId xmlns:a16="http://schemas.microsoft.com/office/drawing/2014/main" id="{7FF0CEBA-315D-D56C-6FF7-63386F4EC01B}"/>
                </a:ext>
              </a:extLst>
            </p:cNvPr>
            <p:cNvSpPr/>
            <p:nvPr/>
          </p:nvSpPr>
          <p:spPr>
            <a:xfrm>
              <a:off x="5085250" y="3032700"/>
              <a:ext cx="17350" cy="427100"/>
            </a:xfrm>
            <a:custGeom>
              <a:avLst/>
              <a:gdLst/>
              <a:ahLst/>
              <a:cxnLst/>
              <a:rect l="l" t="t" r="r" b="b"/>
              <a:pathLst>
                <a:path w="694" h="17084" extrusionOk="0">
                  <a:moveTo>
                    <a:pt x="1" y="0"/>
                  </a:moveTo>
                  <a:lnTo>
                    <a:pt x="1" y="17083"/>
                  </a:lnTo>
                  <a:lnTo>
                    <a:pt x="693" y="17083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524;p46">
              <a:extLst>
                <a:ext uri="{FF2B5EF4-FFF2-40B4-BE49-F238E27FC236}">
                  <a16:creationId xmlns:a16="http://schemas.microsoft.com/office/drawing/2014/main" id="{0CC19D34-853A-81D7-A22F-9271B01E07A3}"/>
                </a:ext>
              </a:extLst>
            </p:cNvPr>
            <p:cNvSpPr/>
            <p:nvPr/>
          </p:nvSpPr>
          <p:spPr>
            <a:xfrm>
              <a:off x="4998275" y="3045875"/>
              <a:ext cx="213150" cy="16100"/>
            </a:xfrm>
            <a:custGeom>
              <a:avLst/>
              <a:gdLst/>
              <a:ahLst/>
              <a:cxnLst/>
              <a:rect l="l" t="t" r="r" b="b"/>
              <a:pathLst>
                <a:path w="8526" h="644" extrusionOk="0">
                  <a:moveTo>
                    <a:pt x="0" y="1"/>
                  </a:moveTo>
                  <a:lnTo>
                    <a:pt x="0" y="644"/>
                  </a:lnTo>
                  <a:lnTo>
                    <a:pt x="8525" y="644"/>
                  </a:lnTo>
                  <a:lnTo>
                    <a:pt x="85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525;p46">
              <a:extLst>
                <a:ext uri="{FF2B5EF4-FFF2-40B4-BE49-F238E27FC236}">
                  <a16:creationId xmlns:a16="http://schemas.microsoft.com/office/drawing/2014/main" id="{62D44EAC-8A3D-D73F-DAAD-FE789F18491A}"/>
                </a:ext>
              </a:extLst>
            </p:cNvPr>
            <p:cNvSpPr/>
            <p:nvPr/>
          </p:nvSpPr>
          <p:spPr>
            <a:xfrm>
              <a:off x="4998275" y="3045875"/>
              <a:ext cx="197900" cy="16100"/>
            </a:xfrm>
            <a:custGeom>
              <a:avLst/>
              <a:gdLst/>
              <a:ahLst/>
              <a:cxnLst/>
              <a:rect l="l" t="t" r="r" b="b"/>
              <a:pathLst>
                <a:path w="7916" h="644" extrusionOk="0">
                  <a:moveTo>
                    <a:pt x="0" y="1"/>
                  </a:moveTo>
                  <a:lnTo>
                    <a:pt x="0" y="644"/>
                  </a:lnTo>
                  <a:lnTo>
                    <a:pt x="7915" y="644"/>
                  </a:lnTo>
                  <a:lnTo>
                    <a:pt x="791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526;p46">
              <a:extLst>
                <a:ext uri="{FF2B5EF4-FFF2-40B4-BE49-F238E27FC236}">
                  <a16:creationId xmlns:a16="http://schemas.microsoft.com/office/drawing/2014/main" id="{A5CBC2A7-B30F-EA43-4040-53E245401F63}"/>
                </a:ext>
              </a:extLst>
            </p:cNvPr>
            <p:cNvSpPr/>
            <p:nvPr/>
          </p:nvSpPr>
          <p:spPr>
            <a:xfrm>
              <a:off x="4998275" y="3101525"/>
              <a:ext cx="213150" cy="16100"/>
            </a:xfrm>
            <a:custGeom>
              <a:avLst/>
              <a:gdLst/>
              <a:ahLst/>
              <a:cxnLst/>
              <a:rect l="l" t="t" r="r" b="b"/>
              <a:pathLst>
                <a:path w="8526" h="644" extrusionOk="0">
                  <a:moveTo>
                    <a:pt x="0" y="1"/>
                  </a:moveTo>
                  <a:lnTo>
                    <a:pt x="0" y="644"/>
                  </a:lnTo>
                  <a:lnTo>
                    <a:pt x="8525" y="644"/>
                  </a:lnTo>
                  <a:lnTo>
                    <a:pt x="85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527;p46">
              <a:extLst>
                <a:ext uri="{FF2B5EF4-FFF2-40B4-BE49-F238E27FC236}">
                  <a16:creationId xmlns:a16="http://schemas.microsoft.com/office/drawing/2014/main" id="{1D6EDC51-EEA6-DE27-74E8-48B219DC7BCD}"/>
                </a:ext>
              </a:extLst>
            </p:cNvPr>
            <p:cNvSpPr/>
            <p:nvPr/>
          </p:nvSpPr>
          <p:spPr>
            <a:xfrm>
              <a:off x="4998275" y="3101525"/>
              <a:ext cx="197900" cy="16100"/>
            </a:xfrm>
            <a:custGeom>
              <a:avLst/>
              <a:gdLst/>
              <a:ahLst/>
              <a:cxnLst/>
              <a:rect l="l" t="t" r="r" b="b"/>
              <a:pathLst>
                <a:path w="7916" h="644" extrusionOk="0">
                  <a:moveTo>
                    <a:pt x="0" y="1"/>
                  </a:moveTo>
                  <a:lnTo>
                    <a:pt x="0" y="644"/>
                  </a:lnTo>
                  <a:lnTo>
                    <a:pt x="7915" y="644"/>
                  </a:lnTo>
                  <a:lnTo>
                    <a:pt x="791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528;p46">
              <a:extLst>
                <a:ext uri="{FF2B5EF4-FFF2-40B4-BE49-F238E27FC236}">
                  <a16:creationId xmlns:a16="http://schemas.microsoft.com/office/drawing/2014/main" id="{D4C4A5E6-1550-D2AA-891F-3457F7FFD981}"/>
                </a:ext>
              </a:extLst>
            </p:cNvPr>
            <p:cNvSpPr/>
            <p:nvPr/>
          </p:nvSpPr>
          <p:spPr>
            <a:xfrm>
              <a:off x="4998275" y="3143175"/>
              <a:ext cx="213150" cy="16100"/>
            </a:xfrm>
            <a:custGeom>
              <a:avLst/>
              <a:gdLst/>
              <a:ahLst/>
              <a:cxnLst/>
              <a:rect l="l" t="t" r="r" b="b"/>
              <a:pathLst>
                <a:path w="8526" h="644" extrusionOk="0">
                  <a:moveTo>
                    <a:pt x="0" y="0"/>
                  </a:moveTo>
                  <a:lnTo>
                    <a:pt x="0" y="643"/>
                  </a:lnTo>
                  <a:lnTo>
                    <a:pt x="8525" y="643"/>
                  </a:lnTo>
                  <a:lnTo>
                    <a:pt x="85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529;p46">
              <a:extLst>
                <a:ext uri="{FF2B5EF4-FFF2-40B4-BE49-F238E27FC236}">
                  <a16:creationId xmlns:a16="http://schemas.microsoft.com/office/drawing/2014/main" id="{712D771D-76C0-5E66-C94F-7DF091FC4669}"/>
                </a:ext>
              </a:extLst>
            </p:cNvPr>
            <p:cNvSpPr/>
            <p:nvPr/>
          </p:nvSpPr>
          <p:spPr>
            <a:xfrm>
              <a:off x="4998275" y="3143175"/>
              <a:ext cx="197900" cy="16100"/>
            </a:xfrm>
            <a:custGeom>
              <a:avLst/>
              <a:gdLst/>
              <a:ahLst/>
              <a:cxnLst/>
              <a:rect l="l" t="t" r="r" b="b"/>
              <a:pathLst>
                <a:path w="7916" h="644" extrusionOk="0">
                  <a:moveTo>
                    <a:pt x="0" y="0"/>
                  </a:moveTo>
                  <a:lnTo>
                    <a:pt x="0" y="643"/>
                  </a:lnTo>
                  <a:lnTo>
                    <a:pt x="7915" y="643"/>
                  </a:lnTo>
                  <a:lnTo>
                    <a:pt x="79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530;p46">
              <a:extLst>
                <a:ext uri="{FF2B5EF4-FFF2-40B4-BE49-F238E27FC236}">
                  <a16:creationId xmlns:a16="http://schemas.microsoft.com/office/drawing/2014/main" id="{86901E25-D6A2-1418-C8FD-8314DE29924B}"/>
                </a:ext>
              </a:extLst>
            </p:cNvPr>
            <p:cNvSpPr/>
            <p:nvPr/>
          </p:nvSpPr>
          <p:spPr>
            <a:xfrm>
              <a:off x="5228300" y="3277150"/>
              <a:ext cx="671550" cy="196650"/>
            </a:xfrm>
            <a:custGeom>
              <a:avLst/>
              <a:gdLst/>
              <a:ahLst/>
              <a:cxnLst/>
              <a:rect l="l" t="t" r="r" b="b"/>
              <a:pathLst>
                <a:path w="26862" h="7866" extrusionOk="0">
                  <a:moveTo>
                    <a:pt x="0" y="0"/>
                  </a:moveTo>
                  <a:lnTo>
                    <a:pt x="0" y="7866"/>
                  </a:lnTo>
                  <a:lnTo>
                    <a:pt x="26862" y="7866"/>
                  </a:lnTo>
                  <a:lnTo>
                    <a:pt x="268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531;p46">
              <a:extLst>
                <a:ext uri="{FF2B5EF4-FFF2-40B4-BE49-F238E27FC236}">
                  <a16:creationId xmlns:a16="http://schemas.microsoft.com/office/drawing/2014/main" id="{A19FAA7A-E80E-B213-CE0B-7E4A96EAE59D}"/>
                </a:ext>
              </a:extLst>
            </p:cNvPr>
            <p:cNvSpPr/>
            <p:nvPr/>
          </p:nvSpPr>
          <p:spPr>
            <a:xfrm>
              <a:off x="5814100" y="3277150"/>
              <a:ext cx="139775" cy="196650"/>
            </a:xfrm>
            <a:custGeom>
              <a:avLst/>
              <a:gdLst/>
              <a:ahLst/>
              <a:cxnLst/>
              <a:rect l="l" t="t" r="r" b="b"/>
              <a:pathLst>
                <a:path w="5591" h="7866" extrusionOk="0">
                  <a:moveTo>
                    <a:pt x="0" y="0"/>
                  </a:moveTo>
                  <a:lnTo>
                    <a:pt x="0" y="7866"/>
                  </a:lnTo>
                  <a:lnTo>
                    <a:pt x="5590" y="7866"/>
                  </a:lnTo>
                  <a:lnTo>
                    <a:pt x="55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1532;p46">
              <a:extLst>
                <a:ext uri="{FF2B5EF4-FFF2-40B4-BE49-F238E27FC236}">
                  <a16:creationId xmlns:a16="http://schemas.microsoft.com/office/drawing/2014/main" id="{FC588EBE-2E07-B5EF-FFDD-8A077758A319}"/>
                </a:ext>
              </a:extLst>
            </p:cNvPr>
            <p:cNvSpPr/>
            <p:nvPr/>
          </p:nvSpPr>
          <p:spPr>
            <a:xfrm>
              <a:off x="5227875" y="3439575"/>
              <a:ext cx="585000" cy="14450"/>
            </a:xfrm>
            <a:custGeom>
              <a:avLst/>
              <a:gdLst/>
              <a:ahLst/>
              <a:cxnLst/>
              <a:rect l="l" t="t" r="r" b="b"/>
              <a:pathLst>
                <a:path w="23400" h="578" extrusionOk="0">
                  <a:moveTo>
                    <a:pt x="1" y="0"/>
                  </a:moveTo>
                  <a:lnTo>
                    <a:pt x="1" y="577"/>
                  </a:lnTo>
                  <a:lnTo>
                    <a:pt x="23400" y="577"/>
                  </a:lnTo>
                  <a:lnTo>
                    <a:pt x="234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1533;p46">
              <a:extLst>
                <a:ext uri="{FF2B5EF4-FFF2-40B4-BE49-F238E27FC236}">
                  <a16:creationId xmlns:a16="http://schemas.microsoft.com/office/drawing/2014/main" id="{1C82A46A-5508-00FE-5C2D-879847BDCF0D}"/>
                </a:ext>
              </a:extLst>
            </p:cNvPr>
            <p:cNvSpPr/>
            <p:nvPr/>
          </p:nvSpPr>
          <p:spPr>
            <a:xfrm>
              <a:off x="4741450" y="3458125"/>
              <a:ext cx="1071425" cy="14050"/>
            </a:xfrm>
            <a:custGeom>
              <a:avLst/>
              <a:gdLst/>
              <a:ahLst/>
              <a:cxnLst/>
              <a:rect l="l" t="t" r="r" b="b"/>
              <a:pathLst>
                <a:path w="42857" h="562" extrusionOk="0">
                  <a:moveTo>
                    <a:pt x="0" y="0"/>
                  </a:moveTo>
                  <a:lnTo>
                    <a:pt x="0" y="561"/>
                  </a:lnTo>
                  <a:lnTo>
                    <a:pt x="42857" y="561"/>
                  </a:lnTo>
                  <a:lnTo>
                    <a:pt x="4285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1534;p46">
              <a:extLst>
                <a:ext uri="{FF2B5EF4-FFF2-40B4-BE49-F238E27FC236}">
                  <a16:creationId xmlns:a16="http://schemas.microsoft.com/office/drawing/2014/main" id="{1E383663-B909-9FE2-65F8-C91E1D699010}"/>
                </a:ext>
              </a:extLst>
            </p:cNvPr>
            <p:cNvSpPr/>
            <p:nvPr/>
          </p:nvSpPr>
          <p:spPr>
            <a:xfrm>
              <a:off x="5685050" y="3458125"/>
              <a:ext cx="303025" cy="14050"/>
            </a:xfrm>
            <a:custGeom>
              <a:avLst/>
              <a:gdLst/>
              <a:ahLst/>
              <a:cxnLst/>
              <a:rect l="l" t="t" r="r" b="b"/>
              <a:pathLst>
                <a:path w="12121" h="562" extrusionOk="0">
                  <a:moveTo>
                    <a:pt x="1" y="0"/>
                  </a:moveTo>
                  <a:lnTo>
                    <a:pt x="1" y="561"/>
                  </a:lnTo>
                  <a:lnTo>
                    <a:pt x="12121" y="561"/>
                  </a:lnTo>
                  <a:lnTo>
                    <a:pt x="1212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9" name="Google Shape;1535;p46">
              <a:extLst>
                <a:ext uri="{FF2B5EF4-FFF2-40B4-BE49-F238E27FC236}">
                  <a16:creationId xmlns:a16="http://schemas.microsoft.com/office/drawing/2014/main" id="{8A00171A-253F-9F32-6718-E3B66890F8FF}"/>
                </a:ext>
              </a:extLst>
            </p:cNvPr>
            <p:cNvGrpSpPr/>
            <p:nvPr/>
          </p:nvGrpSpPr>
          <p:grpSpPr>
            <a:xfrm flipH="1">
              <a:off x="5296748" y="3305005"/>
              <a:ext cx="95651" cy="97549"/>
              <a:chOff x="4218162" y="4731168"/>
              <a:chExt cx="172904" cy="176308"/>
            </a:xfrm>
          </p:grpSpPr>
          <p:sp>
            <p:nvSpPr>
              <p:cNvPr id="640" name="Google Shape;1536;p46">
                <a:extLst>
                  <a:ext uri="{FF2B5EF4-FFF2-40B4-BE49-F238E27FC236}">
                    <a16:creationId xmlns:a16="http://schemas.microsoft.com/office/drawing/2014/main" id="{F2964EAC-7096-68A0-C961-518AEFD2CD7D}"/>
                  </a:ext>
                </a:extLst>
              </p:cNvPr>
              <p:cNvSpPr/>
              <p:nvPr/>
            </p:nvSpPr>
            <p:spPr>
              <a:xfrm>
                <a:off x="4218162" y="4731168"/>
                <a:ext cx="37100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45" extrusionOk="0">
                    <a:moveTo>
                      <a:pt x="0" y="1"/>
                    </a:moveTo>
                    <a:lnTo>
                      <a:pt x="0" y="545"/>
                    </a:lnTo>
                    <a:lnTo>
                      <a:pt x="544" y="545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1537;p46">
                <a:extLst>
                  <a:ext uri="{FF2B5EF4-FFF2-40B4-BE49-F238E27FC236}">
                    <a16:creationId xmlns:a16="http://schemas.microsoft.com/office/drawing/2014/main" id="{2DD8E70D-DD96-7E86-F566-4012748AE883}"/>
                  </a:ext>
                </a:extLst>
              </p:cNvPr>
              <p:cNvSpPr/>
              <p:nvPr/>
            </p:nvSpPr>
            <p:spPr>
              <a:xfrm>
                <a:off x="4264179" y="4731168"/>
                <a:ext cx="37100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45" extrusionOk="0">
                    <a:moveTo>
                      <a:pt x="0" y="1"/>
                    </a:moveTo>
                    <a:lnTo>
                      <a:pt x="0" y="545"/>
                    </a:lnTo>
                    <a:lnTo>
                      <a:pt x="544" y="545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1538;p46">
                <a:extLst>
                  <a:ext uri="{FF2B5EF4-FFF2-40B4-BE49-F238E27FC236}">
                    <a16:creationId xmlns:a16="http://schemas.microsoft.com/office/drawing/2014/main" id="{1F1029E7-C910-E38D-19AD-4DB393F81A73}"/>
                  </a:ext>
                </a:extLst>
              </p:cNvPr>
              <p:cNvSpPr/>
              <p:nvPr/>
            </p:nvSpPr>
            <p:spPr>
              <a:xfrm>
                <a:off x="4310196" y="4731168"/>
                <a:ext cx="35942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45" extrusionOk="0">
                    <a:moveTo>
                      <a:pt x="0" y="1"/>
                    </a:moveTo>
                    <a:lnTo>
                      <a:pt x="0" y="545"/>
                    </a:lnTo>
                    <a:lnTo>
                      <a:pt x="528" y="545"/>
                    </a:lnTo>
                    <a:lnTo>
                      <a:pt x="52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1539;p46">
                <a:extLst>
                  <a:ext uri="{FF2B5EF4-FFF2-40B4-BE49-F238E27FC236}">
                    <a16:creationId xmlns:a16="http://schemas.microsoft.com/office/drawing/2014/main" id="{64B67036-695C-0CE3-B70E-F7E978F14691}"/>
                  </a:ext>
                </a:extLst>
              </p:cNvPr>
              <p:cNvSpPr/>
              <p:nvPr/>
            </p:nvSpPr>
            <p:spPr>
              <a:xfrm>
                <a:off x="4355056" y="4731168"/>
                <a:ext cx="36010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45" extrusionOk="0">
                    <a:moveTo>
                      <a:pt x="1" y="1"/>
                    </a:moveTo>
                    <a:lnTo>
                      <a:pt x="1" y="545"/>
                    </a:lnTo>
                    <a:lnTo>
                      <a:pt x="529" y="545"/>
                    </a:lnTo>
                    <a:lnTo>
                      <a:pt x="52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1540;p46">
                <a:extLst>
                  <a:ext uri="{FF2B5EF4-FFF2-40B4-BE49-F238E27FC236}">
                    <a16:creationId xmlns:a16="http://schemas.microsoft.com/office/drawing/2014/main" id="{B4540CBD-9EBC-57A2-C7A3-C09537E338BE}"/>
                  </a:ext>
                </a:extLst>
              </p:cNvPr>
              <p:cNvSpPr/>
              <p:nvPr/>
            </p:nvSpPr>
            <p:spPr>
              <a:xfrm>
                <a:off x="4218162" y="4778342"/>
                <a:ext cx="37100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8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1541;p46">
                <a:extLst>
                  <a:ext uri="{FF2B5EF4-FFF2-40B4-BE49-F238E27FC236}">
                    <a16:creationId xmlns:a16="http://schemas.microsoft.com/office/drawing/2014/main" id="{BF362D13-C8CF-9679-243D-B920D246A7DB}"/>
                  </a:ext>
                </a:extLst>
              </p:cNvPr>
              <p:cNvSpPr/>
              <p:nvPr/>
            </p:nvSpPr>
            <p:spPr>
              <a:xfrm>
                <a:off x="4264179" y="4778342"/>
                <a:ext cx="37100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8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1542;p46">
                <a:extLst>
                  <a:ext uri="{FF2B5EF4-FFF2-40B4-BE49-F238E27FC236}">
                    <a16:creationId xmlns:a16="http://schemas.microsoft.com/office/drawing/2014/main" id="{A8660D2F-05E1-96A6-918C-FB682B121EF8}"/>
                  </a:ext>
                </a:extLst>
              </p:cNvPr>
              <p:cNvSpPr/>
              <p:nvPr/>
            </p:nvSpPr>
            <p:spPr>
              <a:xfrm>
                <a:off x="4310196" y="4778342"/>
                <a:ext cx="35942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8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28" y="528"/>
                    </a:lnTo>
                    <a:lnTo>
                      <a:pt x="52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1543;p46">
                <a:extLst>
                  <a:ext uri="{FF2B5EF4-FFF2-40B4-BE49-F238E27FC236}">
                    <a16:creationId xmlns:a16="http://schemas.microsoft.com/office/drawing/2014/main" id="{75CFD2DD-20B9-28D6-2424-9B6D31F643E3}"/>
                  </a:ext>
                </a:extLst>
              </p:cNvPr>
              <p:cNvSpPr/>
              <p:nvPr/>
            </p:nvSpPr>
            <p:spPr>
              <a:xfrm>
                <a:off x="4355056" y="4778342"/>
                <a:ext cx="36010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28" extrusionOk="0">
                    <a:moveTo>
                      <a:pt x="1" y="0"/>
                    </a:moveTo>
                    <a:lnTo>
                      <a:pt x="1" y="528"/>
                    </a:lnTo>
                    <a:lnTo>
                      <a:pt x="529" y="528"/>
                    </a:lnTo>
                    <a:lnTo>
                      <a:pt x="5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1544;p46">
                <a:extLst>
                  <a:ext uri="{FF2B5EF4-FFF2-40B4-BE49-F238E27FC236}">
                    <a16:creationId xmlns:a16="http://schemas.microsoft.com/office/drawing/2014/main" id="{AE084707-72CC-5C7F-657A-D518CA7D1EA6}"/>
                  </a:ext>
                </a:extLst>
              </p:cNvPr>
              <p:cNvSpPr/>
              <p:nvPr/>
            </p:nvSpPr>
            <p:spPr>
              <a:xfrm>
                <a:off x="4218162" y="4824359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1545;p46">
                <a:extLst>
                  <a:ext uri="{FF2B5EF4-FFF2-40B4-BE49-F238E27FC236}">
                    <a16:creationId xmlns:a16="http://schemas.microsoft.com/office/drawing/2014/main" id="{DFEB8B3D-DD75-BC6B-2FB6-0243D43E465C}"/>
                  </a:ext>
                </a:extLst>
              </p:cNvPr>
              <p:cNvSpPr/>
              <p:nvPr/>
            </p:nvSpPr>
            <p:spPr>
              <a:xfrm>
                <a:off x="4264179" y="4824359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1546;p46">
                <a:extLst>
                  <a:ext uri="{FF2B5EF4-FFF2-40B4-BE49-F238E27FC236}">
                    <a16:creationId xmlns:a16="http://schemas.microsoft.com/office/drawing/2014/main" id="{C46328AE-996B-7785-C0E9-80586A2FC5EF}"/>
                  </a:ext>
                </a:extLst>
              </p:cNvPr>
              <p:cNvSpPr/>
              <p:nvPr/>
            </p:nvSpPr>
            <p:spPr>
              <a:xfrm>
                <a:off x="4310196" y="4824359"/>
                <a:ext cx="35942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28" y="528"/>
                    </a:lnTo>
                    <a:lnTo>
                      <a:pt x="52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1547;p46">
                <a:extLst>
                  <a:ext uri="{FF2B5EF4-FFF2-40B4-BE49-F238E27FC236}">
                    <a16:creationId xmlns:a16="http://schemas.microsoft.com/office/drawing/2014/main" id="{901A911C-C728-615B-A18F-4F935247FE84}"/>
                  </a:ext>
                </a:extLst>
              </p:cNvPr>
              <p:cNvSpPr/>
              <p:nvPr/>
            </p:nvSpPr>
            <p:spPr>
              <a:xfrm>
                <a:off x="4355056" y="4824359"/>
                <a:ext cx="3601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29" extrusionOk="0">
                    <a:moveTo>
                      <a:pt x="1" y="0"/>
                    </a:moveTo>
                    <a:lnTo>
                      <a:pt x="1" y="528"/>
                    </a:lnTo>
                    <a:lnTo>
                      <a:pt x="529" y="528"/>
                    </a:lnTo>
                    <a:lnTo>
                      <a:pt x="5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1548;p46">
                <a:extLst>
                  <a:ext uri="{FF2B5EF4-FFF2-40B4-BE49-F238E27FC236}">
                    <a16:creationId xmlns:a16="http://schemas.microsoft.com/office/drawing/2014/main" id="{9509B406-A1C9-2627-E57E-5062C1546150}"/>
                  </a:ext>
                </a:extLst>
              </p:cNvPr>
              <p:cNvSpPr/>
              <p:nvPr/>
            </p:nvSpPr>
            <p:spPr>
              <a:xfrm>
                <a:off x="4218162" y="4870376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1549;p46">
                <a:extLst>
                  <a:ext uri="{FF2B5EF4-FFF2-40B4-BE49-F238E27FC236}">
                    <a16:creationId xmlns:a16="http://schemas.microsoft.com/office/drawing/2014/main" id="{87EBE2AF-633D-8B56-BE02-41919E9C9656}"/>
                  </a:ext>
                </a:extLst>
              </p:cNvPr>
              <p:cNvSpPr/>
              <p:nvPr/>
            </p:nvSpPr>
            <p:spPr>
              <a:xfrm>
                <a:off x="4264179" y="4870376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1550;p46">
                <a:extLst>
                  <a:ext uri="{FF2B5EF4-FFF2-40B4-BE49-F238E27FC236}">
                    <a16:creationId xmlns:a16="http://schemas.microsoft.com/office/drawing/2014/main" id="{835E9EED-D90F-2331-30F0-5DFB10FBC84A}"/>
                  </a:ext>
                </a:extLst>
              </p:cNvPr>
              <p:cNvSpPr/>
              <p:nvPr/>
            </p:nvSpPr>
            <p:spPr>
              <a:xfrm>
                <a:off x="4310196" y="4870376"/>
                <a:ext cx="35942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28" y="528"/>
                    </a:lnTo>
                    <a:lnTo>
                      <a:pt x="52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1551;p46">
                <a:extLst>
                  <a:ext uri="{FF2B5EF4-FFF2-40B4-BE49-F238E27FC236}">
                    <a16:creationId xmlns:a16="http://schemas.microsoft.com/office/drawing/2014/main" id="{436C1FE1-FC05-1C63-ED7D-BCAE1B0EE75C}"/>
                  </a:ext>
                </a:extLst>
              </p:cNvPr>
              <p:cNvSpPr/>
              <p:nvPr/>
            </p:nvSpPr>
            <p:spPr>
              <a:xfrm>
                <a:off x="4355056" y="4870376"/>
                <a:ext cx="3601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29" extrusionOk="0">
                    <a:moveTo>
                      <a:pt x="1" y="0"/>
                    </a:moveTo>
                    <a:lnTo>
                      <a:pt x="1" y="528"/>
                    </a:lnTo>
                    <a:lnTo>
                      <a:pt x="529" y="528"/>
                    </a:lnTo>
                    <a:lnTo>
                      <a:pt x="5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1552;p46">
                <a:extLst>
                  <a:ext uri="{FF2B5EF4-FFF2-40B4-BE49-F238E27FC236}">
                    <a16:creationId xmlns:a16="http://schemas.microsoft.com/office/drawing/2014/main" id="{5AD50C01-966D-9D01-0950-1067474B4E55}"/>
                  </a:ext>
                </a:extLst>
              </p:cNvPr>
              <p:cNvSpPr/>
              <p:nvPr/>
            </p:nvSpPr>
            <p:spPr>
              <a:xfrm>
                <a:off x="4218162" y="4731168"/>
                <a:ext cx="172904" cy="121305"/>
              </a:xfrm>
              <a:custGeom>
                <a:avLst/>
                <a:gdLst/>
                <a:ahLst/>
                <a:cxnLst/>
                <a:rect l="l" t="t" r="r" b="b"/>
                <a:pathLst>
                  <a:path w="2540" h="1782" extrusionOk="0">
                    <a:moveTo>
                      <a:pt x="0" y="1"/>
                    </a:moveTo>
                    <a:lnTo>
                      <a:pt x="2540" y="1782"/>
                    </a:lnTo>
                    <a:lnTo>
                      <a:pt x="2540" y="1369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rgbClr val="FFFFFF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1553;p46">
                <a:extLst>
                  <a:ext uri="{FF2B5EF4-FFF2-40B4-BE49-F238E27FC236}">
                    <a16:creationId xmlns:a16="http://schemas.microsoft.com/office/drawing/2014/main" id="{01AF323C-D3A1-67A9-3013-C4F1D642A24C}"/>
                  </a:ext>
                </a:extLst>
              </p:cNvPr>
              <p:cNvSpPr/>
              <p:nvPr/>
            </p:nvSpPr>
            <p:spPr>
              <a:xfrm>
                <a:off x="4218162" y="4778342"/>
                <a:ext cx="172904" cy="129134"/>
              </a:xfrm>
              <a:custGeom>
                <a:avLst/>
                <a:gdLst/>
                <a:ahLst/>
                <a:cxnLst/>
                <a:rect l="l" t="t" r="r" b="b"/>
                <a:pathLst>
                  <a:path w="2540" h="1897" extrusionOk="0">
                    <a:moveTo>
                      <a:pt x="0" y="0"/>
                    </a:moveTo>
                    <a:lnTo>
                      <a:pt x="0" y="874"/>
                    </a:lnTo>
                    <a:lnTo>
                      <a:pt x="1352" y="1897"/>
                    </a:lnTo>
                    <a:lnTo>
                      <a:pt x="2540" y="189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0" name="Google Shape;1554;p46">
              <a:extLst>
                <a:ext uri="{FF2B5EF4-FFF2-40B4-BE49-F238E27FC236}">
                  <a16:creationId xmlns:a16="http://schemas.microsoft.com/office/drawing/2014/main" id="{1A313552-1D93-88DE-F046-D5B45978EBEC}"/>
                </a:ext>
              </a:extLst>
            </p:cNvPr>
            <p:cNvGrpSpPr/>
            <p:nvPr/>
          </p:nvGrpSpPr>
          <p:grpSpPr>
            <a:xfrm flipH="1">
              <a:off x="5418348" y="3305005"/>
              <a:ext cx="95651" cy="97549"/>
              <a:chOff x="4218162" y="4731168"/>
              <a:chExt cx="172904" cy="176308"/>
            </a:xfrm>
          </p:grpSpPr>
          <p:sp>
            <p:nvSpPr>
              <p:cNvPr id="622" name="Google Shape;1555;p46">
                <a:extLst>
                  <a:ext uri="{FF2B5EF4-FFF2-40B4-BE49-F238E27FC236}">
                    <a16:creationId xmlns:a16="http://schemas.microsoft.com/office/drawing/2014/main" id="{A67B3499-09B9-3473-6FE8-5717DF47277B}"/>
                  </a:ext>
                </a:extLst>
              </p:cNvPr>
              <p:cNvSpPr/>
              <p:nvPr/>
            </p:nvSpPr>
            <p:spPr>
              <a:xfrm>
                <a:off x="4218162" y="4731168"/>
                <a:ext cx="37100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45" extrusionOk="0">
                    <a:moveTo>
                      <a:pt x="0" y="1"/>
                    </a:moveTo>
                    <a:lnTo>
                      <a:pt x="0" y="545"/>
                    </a:lnTo>
                    <a:lnTo>
                      <a:pt x="544" y="545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1556;p46">
                <a:extLst>
                  <a:ext uri="{FF2B5EF4-FFF2-40B4-BE49-F238E27FC236}">
                    <a16:creationId xmlns:a16="http://schemas.microsoft.com/office/drawing/2014/main" id="{D90C06A8-52C9-F722-2194-B7EC988128CD}"/>
                  </a:ext>
                </a:extLst>
              </p:cNvPr>
              <p:cNvSpPr/>
              <p:nvPr/>
            </p:nvSpPr>
            <p:spPr>
              <a:xfrm>
                <a:off x="4264179" y="4731168"/>
                <a:ext cx="37100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45" extrusionOk="0">
                    <a:moveTo>
                      <a:pt x="0" y="1"/>
                    </a:moveTo>
                    <a:lnTo>
                      <a:pt x="0" y="545"/>
                    </a:lnTo>
                    <a:lnTo>
                      <a:pt x="544" y="545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1557;p46">
                <a:extLst>
                  <a:ext uri="{FF2B5EF4-FFF2-40B4-BE49-F238E27FC236}">
                    <a16:creationId xmlns:a16="http://schemas.microsoft.com/office/drawing/2014/main" id="{14B1EFE9-A74D-6109-9F37-7123FBC04859}"/>
                  </a:ext>
                </a:extLst>
              </p:cNvPr>
              <p:cNvSpPr/>
              <p:nvPr/>
            </p:nvSpPr>
            <p:spPr>
              <a:xfrm>
                <a:off x="4310196" y="4731168"/>
                <a:ext cx="35942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45" extrusionOk="0">
                    <a:moveTo>
                      <a:pt x="0" y="1"/>
                    </a:moveTo>
                    <a:lnTo>
                      <a:pt x="0" y="545"/>
                    </a:lnTo>
                    <a:lnTo>
                      <a:pt x="528" y="545"/>
                    </a:lnTo>
                    <a:lnTo>
                      <a:pt x="52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1558;p46">
                <a:extLst>
                  <a:ext uri="{FF2B5EF4-FFF2-40B4-BE49-F238E27FC236}">
                    <a16:creationId xmlns:a16="http://schemas.microsoft.com/office/drawing/2014/main" id="{85687932-5AA9-8DC0-84C8-653C7E145C04}"/>
                  </a:ext>
                </a:extLst>
              </p:cNvPr>
              <p:cNvSpPr/>
              <p:nvPr/>
            </p:nvSpPr>
            <p:spPr>
              <a:xfrm>
                <a:off x="4355056" y="4731168"/>
                <a:ext cx="36010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45" extrusionOk="0">
                    <a:moveTo>
                      <a:pt x="1" y="1"/>
                    </a:moveTo>
                    <a:lnTo>
                      <a:pt x="1" y="545"/>
                    </a:lnTo>
                    <a:lnTo>
                      <a:pt x="529" y="545"/>
                    </a:lnTo>
                    <a:lnTo>
                      <a:pt x="52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1559;p46">
                <a:extLst>
                  <a:ext uri="{FF2B5EF4-FFF2-40B4-BE49-F238E27FC236}">
                    <a16:creationId xmlns:a16="http://schemas.microsoft.com/office/drawing/2014/main" id="{C9518C70-04B1-3B10-7657-7FCD5F7BF9BE}"/>
                  </a:ext>
                </a:extLst>
              </p:cNvPr>
              <p:cNvSpPr/>
              <p:nvPr/>
            </p:nvSpPr>
            <p:spPr>
              <a:xfrm>
                <a:off x="4218162" y="4778342"/>
                <a:ext cx="37100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8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1560;p46">
                <a:extLst>
                  <a:ext uri="{FF2B5EF4-FFF2-40B4-BE49-F238E27FC236}">
                    <a16:creationId xmlns:a16="http://schemas.microsoft.com/office/drawing/2014/main" id="{0332CE84-BB62-EECB-C22A-B12116796F8C}"/>
                  </a:ext>
                </a:extLst>
              </p:cNvPr>
              <p:cNvSpPr/>
              <p:nvPr/>
            </p:nvSpPr>
            <p:spPr>
              <a:xfrm>
                <a:off x="4264179" y="4778342"/>
                <a:ext cx="37100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8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1561;p46">
                <a:extLst>
                  <a:ext uri="{FF2B5EF4-FFF2-40B4-BE49-F238E27FC236}">
                    <a16:creationId xmlns:a16="http://schemas.microsoft.com/office/drawing/2014/main" id="{CD46E7CE-BDDB-3A1B-922F-328F002B7469}"/>
                  </a:ext>
                </a:extLst>
              </p:cNvPr>
              <p:cNvSpPr/>
              <p:nvPr/>
            </p:nvSpPr>
            <p:spPr>
              <a:xfrm>
                <a:off x="4310196" y="4778342"/>
                <a:ext cx="35942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8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28" y="528"/>
                    </a:lnTo>
                    <a:lnTo>
                      <a:pt x="52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1562;p46">
                <a:extLst>
                  <a:ext uri="{FF2B5EF4-FFF2-40B4-BE49-F238E27FC236}">
                    <a16:creationId xmlns:a16="http://schemas.microsoft.com/office/drawing/2014/main" id="{AD3C4E67-9B75-474D-D854-BE29880501A4}"/>
                  </a:ext>
                </a:extLst>
              </p:cNvPr>
              <p:cNvSpPr/>
              <p:nvPr/>
            </p:nvSpPr>
            <p:spPr>
              <a:xfrm>
                <a:off x="4355056" y="4778342"/>
                <a:ext cx="36010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28" extrusionOk="0">
                    <a:moveTo>
                      <a:pt x="1" y="0"/>
                    </a:moveTo>
                    <a:lnTo>
                      <a:pt x="1" y="528"/>
                    </a:lnTo>
                    <a:lnTo>
                      <a:pt x="529" y="528"/>
                    </a:lnTo>
                    <a:lnTo>
                      <a:pt x="5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1563;p46">
                <a:extLst>
                  <a:ext uri="{FF2B5EF4-FFF2-40B4-BE49-F238E27FC236}">
                    <a16:creationId xmlns:a16="http://schemas.microsoft.com/office/drawing/2014/main" id="{2348734D-2DF1-C22F-4014-D90502C1F138}"/>
                  </a:ext>
                </a:extLst>
              </p:cNvPr>
              <p:cNvSpPr/>
              <p:nvPr/>
            </p:nvSpPr>
            <p:spPr>
              <a:xfrm>
                <a:off x="4218162" y="4824359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1564;p46">
                <a:extLst>
                  <a:ext uri="{FF2B5EF4-FFF2-40B4-BE49-F238E27FC236}">
                    <a16:creationId xmlns:a16="http://schemas.microsoft.com/office/drawing/2014/main" id="{701C1E88-CAC9-4C2D-5B55-FBB93115D003}"/>
                  </a:ext>
                </a:extLst>
              </p:cNvPr>
              <p:cNvSpPr/>
              <p:nvPr/>
            </p:nvSpPr>
            <p:spPr>
              <a:xfrm>
                <a:off x="4264179" y="4824359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1565;p46">
                <a:extLst>
                  <a:ext uri="{FF2B5EF4-FFF2-40B4-BE49-F238E27FC236}">
                    <a16:creationId xmlns:a16="http://schemas.microsoft.com/office/drawing/2014/main" id="{23445BE9-BC75-2E15-24EC-8F7AA7C4E211}"/>
                  </a:ext>
                </a:extLst>
              </p:cNvPr>
              <p:cNvSpPr/>
              <p:nvPr/>
            </p:nvSpPr>
            <p:spPr>
              <a:xfrm>
                <a:off x="4310196" y="4824359"/>
                <a:ext cx="35942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28" y="528"/>
                    </a:lnTo>
                    <a:lnTo>
                      <a:pt x="52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1566;p46">
                <a:extLst>
                  <a:ext uri="{FF2B5EF4-FFF2-40B4-BE49-F238E27FC236}">
                    <a16:creationId xmlns:a16="http://schemas.microsoft.com/office/drawing/2014/main" id="{10812F0B-07BB-18AA-5743-D97900265691}"/>
                  </a:ext>
                </a:extLst>
              </p:cNvPr>
              <p:cNvSpPr/>
              <p:nvPr/>
            </p:nvSpPr>
            <p:spPr>
              <a:xfrm>
                <a:off x="4355056" y="4824359"/>
                <a:ext cx="3601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29" extrusionOk="0">
                    <a:moveTo>
                      <a:pt x="1" y="0"/>
                    </a:moveTo>
                    <a:lnTo>
                      <a:pt x="1" y="528"/>
                    </a:lnTo>
                    <a:lnTo>
                      <a:pt x="529" y="528"/>
                    </a:lnTo>
                    <a:lnTo>
                      <a:pt x="5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1567;p46">
                <a:extLst>
                  <a:ext uri="{FF2B5EF4-FFF2-40B4-BE49-F238E27FC236}">
                    <a16:creationId xmlns:a16="http://schemas.microsoft.com/office/drawing/2014/main" id="{8818B940-FEA7-D805-0B84-DF0C26169B8E}"/>
                  </a:ext>
                </a:extLst>
              </p:cNvPr>
              <p:cNvSpPr/>
              <p:nvPr/>
            </p:nvSpPr>
            <p:spPr>
              <a:xfrm>
                <a:off x="4218162" y="4870376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1568;p46">
                <a:extLst>
                  <a:ext uri="{FF2B5EF4-FFF2-40B4-BE49-F238E27FC236}">
                    <a16:creationId xmlns:a16="http://schemas.microsoft.com/office/drawing/2014/main" id="{406B7649-95AC-C61C-8642-C6B8420A5740}"/>
                  </a:ext>
                </a:extLst>
              </p:cNvPr>
              <p:cNvSpPr/>
              <p:nvPr/>
            </p:nvSpPr>
            <p:spPr>
              <a:xfrm>
                <a:off x="4264179" y="4870376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1569;p46">
                <a:extLst>
                  <a:ext uri="{FF2B5EF4-FFF2-40B4-BE49-F238E27FC236}">
                    <a16:creationId xmlns:a16="http://schemas.microsoft.com/office/drawing/2014/main" id="{DD90215E-9F20-835F-4D92-DB14C49EA0AD}"/>
                  </a:ext>
                </a:extLst>
              </p:cNvPr>
              <p:cNvSpPr/>
              <p:nvPr/>
            </p:nvSpPr>
            <p:spPr>
              <a:xfrm>
                <a:off x="4310196" y="4870376"/>
                <a:ext cx="35942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28" y="528"/>
                    </a:lnTo>
                    <a:lnTo>
                      <a:pt x="52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1570;p46">
                <a:extLst>
                  <a:ext uri="{FF2B5EF4-FFF2-40B4-BE49-F238E27FC236}">
                    <a16:creationId xmlns:a16="http://schemas.microsoft.com/office/drawing/2014/main" id="{5DB213BF-1E88-C1FA-AA06-3FC2065C341E}"/>
                  </a:ext>
                </a:extLst>
              </p:cNvPr>
              <p:cNvSpPr/>
              <p:nvPr/>
            </p:nvSpPr>
            <p:spPr>
              <a:xfrm>
                <a:off x="4355056" y="4870376"/>
                <a:ext cx="3601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29" extrusionOk="0">
                    <a:moveTo>
                      <a:pt x="1" y="0"/>
                    </a:moveTo>
                    <a:lnTo>
                      <a:pt x="1" y="528"/>
                    </a:lnTo>
                    <a:lnTo>
                      <a:pt x="529" y="528"/>
                    </a:lnTo>
                    <a:lnTo>
                      <a:pt x="5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1571;p46">
                <a:extLst>
                  <a:ext uri="{FF2B5EF4-FFF2-40B4-BE49-F238E27FC236}">
                    <a16:creationId xmlns:a16="http://schemas.microsoft.com/office/drawing/2014/main" id="{925EF480-CB67-E553-2862-2B87789D3F71}"/>
                  </a:ext>
                </a:extLst>
              </p:cNvPr>
              <p:cNvSpPr/>
              <p:nvPr/>
            </p:nvSpPr>
            <p:spPr>
              <a:xfrm>
                <a:off x="4218162" y="4731168"/>
                <a:ext cx="172904" cy="121305"/>
              </a:xfrm>
              <a:custGeom>
                <a:avLst/>
                <a:gdLst/>
                <a:ahLst/>
                <a:cxnLst/>
                <a:rect l="l" t="t" r="r" b="b"/>
                <a:pathLst>
                  <a:path w="2540" h="1782" extrusionOk="0">
                    <a:moveTo>
                      <a:pt x="0" y="1"/>
                    </a:moveTo>
                    <a:lnTo>
                      <a:pt x="2540" y="1782"/>
                    </a:lnTo>
                    <a:lnTo>
                      <a:pt x="2540" y="1369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rgbClr val="FFFFFF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1572;p46">
                <a:extLst>
                  <a:ext uri="{FF2B5EF4-FFF2-40B4-BE49-F238E27FC236}">
                    <a16:creationId xmlns:a16="http://schemas.microsoft.com/office/drawing/2014/main" id="{C4E7FE62-8BBB-6B70-C810-155C40640784}"/>
                  </a:ext>
                </a:extLst>
              </p:cNvPr>
              <p:cNvSpPr/>
              <p:nvPr/>
            </p:nvSpPr>
            <p:spPr>
              <a:xfrm>
                <a:off x="4218162" y="4778342"/>
                <a:ext cx="172904" cy="129134"/>
              </a:xfrm>
              <a:custGeom>
                <a:avLst/>
                <a:gdLst/>
                <a:ahLst/>
                <a:cxnLst/>
                <a:rect l="l" t="t" r="r" b="b"/>
                <a:pathLst>
                  <a:path w="2540" h="1897" extrusionOk="0">
                    <a:moveTo>
                      <a:pt x="0" y="0"/>
                    </a:moveTo>
                    <a:lnTo>
                      <a:pt x="0" y="874"/>
                    </a:lnTo>
                    <a:lnTo>
                      <a:pt x="1352" y="1897"/>
                    </a:lnTo>
                    <a:lnTo>
                      <a:pt x="2540" y="189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1" name="Google Shape;1573;p46">
              <a:extLst>
                <a:ext uri="{FF2B5EF4-FFF2-40B4-BE49-F238E27FC236}">
                  <a16:creationId xmlns:a16="http://schemas.microsoft.com/office/drawing/2014/main" id="{B881A34F-A528-1E29-09EF-0FAD5A852218}"/>
                </a:ext>
              </a:extLst>
            </p:cNvPr>
            <p:cNvGrpSpPr/>
            <p:nvPr/>
          </p:nvGrpSpPr>
          <p:grpSpPr>
            <a:xfrm flipH="1">
              <a:off x="5539948" y="3305005"/>
              <a:ext cx="95651" cy="97549"/>
              <a:chOff x="4218162" y="4731168"/>
              <a:chExt cx="172904" cy="176308"/>
            </a:xfrm>
          </p:grpSpPr>
          <p:sp>
            <p:nvSpPr>
              <p:cNvPr id="601" name="Google Shape;1574;p46">
                <a:extLst>
                  <a:ext uri="{FF2B5EF4-FFF2-40B4-BE49-F238E27FC236}">
                    <a16:creationId xmlns:a16="http://schemas.microsoft.com/office/drawing/2014/main" id="{533487E4-2F1A-F1E6-4A35-EBD600A200BB}"/>
                  </a:ext>
                </a:extLst>
              </p:cNvPr>
              <p:cNvSpPr/>
              <p:nvPr/>
            </p:nvSpPr>
            <p:spPr>
              <a:xfrm>
                <a:off x="4218162" y="4731168"/>
                <a:ext cx="37100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45" extrusionOk="0">
                    <a:moveTo>
                      <a:pt x="0" y="1"/>
                    </a:moveTo>
                    <a:lnTo>
                      <a:pt x="0" y="545"/>
                    </a:lnTo>
                    <a:lnTo>
                      <a:pt x="544" y="545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1575;p46">
                <a:extLst>
                  <a:ext uri="{FF2B5EF4-FFF2-40B4-BE49-F238E27FC236}">
                    <a16:creationId xmlns:a16="http://schemas.microsoft.com/office/drawing/2014/main" id="{5C21CA11-EB0B-CE6C-F98F-047BF07714C8}"/>
                  </a:ext>
                </a:extLst>
              </p:cNvPr>
              <p:cNvSpPr/>
              <p:nvPr/>
            </p:nvSpPr>
            <p:spPr>
              <a:xfrm>
                <a:off x="4264179" y="4731168"/>
                <a:ext cx="37100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45" extrusionOk="0">
                    <a:moveTo>
                      <a:pt x="0" y="1"/>
                    </a:moveTo>
                    <a:lnTo>
                      <a:pt x="0" y="545"/>
                    </a:lnTo>
                    <a:lnTo>
                      <a:pt x="544" y="545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1576;p46">
                <a:extLst>
                  <a:ext uri="{FF2B5EF4-FFF2-40B4-BE49-F238E27FC236}">
                    <a16:creationId xmlns:a16="http://schemas.microsoft.com/office/drawing/2014/main" id="{2A0D4F4B-23F2-5EA5-AAC6-385599193D79}"/>
                  </a:ext>
                </a:extLst>
              </p:cNvPr>
              <p:cNvSpPr/>
              <p:nvPr/>
            </p:nvSpPr>
            <p:spPr>
              <a:xfrm>
                <a:off x="4310196" y="4731168"/>
                <a:ext cx="35942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45" extrusionOk="0">
                    <a:moveTo>
                      <a:pt x="0" y="1"/>
                    </a:moveTo>
                    <a:lnTo>
                      <a:pt x="0" y="545"/>
                    </a:lnTo>
                    <a:lnTo>
                      <a:pt x="528" y="545"/>
                    </a:lnTo>
                    <a:lnTo>
                      <a:pt x="52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1577;p46">
                <a:extLst>
                  <a:ext uri="{FF2B5EF4-FFF2-40B4-BE49-F238E27FC236}">
                    <a16:creationId xmlns:a16="http://schemas.microsoft.com/office/drawing/2014/main" id="{AAC37F3C-397C-4E38-638D-28B0B646FF1F}"/>
                  </a:ext>
                </a:extLst>
              </p:cNvPr>
              <p:cNvSpPr/>
              <p:nvPr/>
            </p:nvSpPr>
            <p:spPr>
              <a:xfrm>
                <a:off x="4355056" y="4731168"/>
                <a:ext cx="36010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45" extrusionOk="0">
                    <a:moveTo>
                      <a:pt x="1" y="1"/>
                    </a:moveTo>
                    <a:lnTo>
                      <a:pt x="1" y="545"/>
                    </a:lnTo>
                    <a:lnTo>
                      <a:pt x="529" y="545"/>
                    </a:lnTo>
                    <a:lnTo>
                      <a:pt x="52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1578;p46">
                <a:extLst>
                  <a:ext uri="{FF2B5EF4-FFF2-40B4-BE49-F238E27FC236}">
                    <a16:creationId xmlns:a16="http://schemas.microsoft.com/office/drawing/2014/main" id="{C5381D4C-382E-D844-8991-4247F2413F95}"/>
                  </a:ext>
                </a:extLst>
              </p:cNvPr>
              <p:cNvSpPr/>
              <p:nvPr/>
            </p:nvSpPr>
            <p:spPr>
              <a:xfrm>
                <a:off x="4218162" y="4778342"/>
                <a:ext cx="37100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8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1579;p46">
                <a:extLst>
                  <a:ext uri="{FF2B5EF4-FFF2-40B4-BE49-F238E27FC236}">
                    <a16:creationId xmlns:a16="http://schemas.microsoft.com/office/drawing/2014/main" id="{6A86E787-0F27-9CDB-7128-84155741591A}"/>
                  </a:ext>
                </a:extLst>
              </p:cNvPr>
              <p:cNvSpPr/>
              <p:nvPr/>
            </p:nvSpPr>
            <p:spPr>
              <a:xfrm>
                <a:off x="4264179" y="4778342"/>
                <a:ext cx="37100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8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1580;p46">
                <a:extLst>
                  <a:ext uri="{FF2B5EF4-FFF2-40B4-BE49-F238E27FC236}">
                    <a16:creationId xmlns:a16="http://schemas.microsoft.com/office/drawing/2014/main" id="{1622AAA8-34B2-AC80-E6ED-2E1C409B4405}"/>
                  </a:ext>
                </a:extLst>
              </p:cNvPr>
              <p:cNvSpPr/>
              <p:nvPr/>
            </p:nvSpPr>
            <p:spPr>
              <a:xfrm>
                <a:off x="4310196" y="4778342"/>
                <a:ext cx="35942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8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28" y="528"/>
                    </a:lnTo>
                    <a:lnTo>
                      <a:pt x="52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1581;p46">
                <a:extLst>
                  <a:ext uri="{FF2B5EF4-FFF2-40B4-BE49-F238E27FC236}">
                    <a16:creationId xmlns:a16="http://schemas.microsoft.com/office/drawing/2014/main" id="{6E85D893-B200-44C7-B7AA-F23D4978312E}"/>
                  </a:ext>
                </a:extLst>
              </p:cNvPr>
              <p:cNvSpPr/>
              <p:nvPr/>
            </p:nvSpPr>
            <p:spPr>
              <a:xfrm>
                <a:off x="4355056" y="4778342"/>
                <a:ext cx="36010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28" extrusionOk="0">
                    <a:moveTo>
                      <a:pt x="1" y="0"/>
                    </a:moveTo>
                    <a:lnTo>
                      <a:pt x="1" y="528"/>
                    </a:lnTo>
                    <a:lnTo>
                      <a:pt x="529" y="528"/>
                    </a:lnTo>
                    <a:lnTo>
                      <a:pt x="5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1582;p46">
                <a:extLst>
                  <a:ext uri="{FF2B5EF4-FFF2-40B4-BE49-F238E27FC236}">
                    <a16:creationId xmlns:a16="http://schemas.microsoft.com/office/drawing/2014/main" id="{FEAADDEF-ABBC-6F46-4725-49817769B913}"/>
                  </a:ext>
                </a:extLst>
              </p:cNvPr>
              <p:cNvSpPr/>
              <p:nvPr/>
            </p:nvSpPr>
            <p:spPr>
              <a:xfrm>
                <a:off x="4218162" y="4824359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1583;p46">
                <a:extLst>
                  <a:ext uri="{FF2B5EF4-FFF2-40B4-BE49-F238E27FC236}">
                    <a16:creationId xmlns:a16="http://schemas.microsoft.com/office/drawing/2014/main" id="{4B004B89-67A6-4575-B242-34E353622577}"/>
                  </a:ext>
                </a:extLst>
              </p:cNvPr>
              <p:cNvSpPr/>
              <p:nvPr/>
            </p:nvSpPr>
            <p:spPr>
              <a:xfrm>
                <a:off x="4264179" y="4824359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1584;p46">
                <a:extLst>
                  <a:ext uri="{FF2B5EF4-FFF2-40B4-BE49-F238E27FC236}">
                    <a16:creationId xmlns:a16="http://schemas.microsoft.com/office/drawing/2014/main" id="{FA0D7195-5EFA-664D-F8EA-C7C6E333E5B4}"/>
                  </a:ext>
                </a:extLst>
              </p:cNvPr>
              <p:cNvSpPr/>
              <p:nvPr/>
            </p:nvSpPr>
            <p:spPr>
              <a:xfrm>
                <a:off x="4310196" y="4824359"/>
                <a:ext cx="35942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28" y="528"/>
                    </a:lnTo>
                    <a:lnTo>
                      <a:pt x="52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1585;p46">
                <a:extLst>
                  <a:ext uri="{FF2B5EF4-FFF2-40B4-BE49-F238E27FC236}">
                    <a16:creationId xmlns:a16="http://schemas.microsoft.com/office/drawing/2014/main" id="{040A9583-7564-19C0-3E48-A63695896E2B}"/>
                  </a:ext>
                </a:extLst>
              </p:cNvPr>
              <p:cNvSpPr/>
              <p:nvPr/>
            </p:nvSpPr>
            <p:spPr>
              <a:xfrm>
                <a:off x="4355056" y="4824359"/>
                <a:ext cx="3601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29" extrusionOk="0">
                    <a:moveTo>
                      <a:pt x="1" y="0"/>
                    </a:moveTo>
                    <a:lnTo>
                      <a:pt x="1" y="528"/>
                    </a:lnTo>
                    <a:lnTo>
                      <a:pt x="529" y="528"/>
                    </a:lnTo>
                    <a:lnTo>
                      <a:pt x="5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1586;p46">
                <a:extLst>
                  <a:ext uri="{FF2B5EF4-FFF2-40B4-BE49-F238E27FC236}">
                    <a16:creationId xmlns:a16="http://schemas.microsoft.com/office/drawing/2014/main" id="{70166B38-B768-1A53-EA07-E8489F4B6983}"/>
                  </a:ext>
                </a:extLst>
              </p:cNvPr>
              <p:cNvSpPr/>
              <p:nvPr/>
            </p:nvSpPr>
            <p:spPr>
              <a:xfrm>
                <a:off x="4218162" y="4870376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1587;p46">
                <a:extLst>
                  <a:ext uri="{FF2B5EF4-FFF2-40B4-BE49-F238E27FC236}">
                    <a16:creationId xmlns:a16="http://schemas.microsoft.com/office/drawing/2014/main" id="{9ADEBDCE-676F-5BD4-5206-1B7DEA064803}"/>
                  </a:ext>
                </a:extLst>
              </p:cNvPr>
              <p:cNvSpPr/>
              <p:nvPr/>
            </p:nvSpPr>
            <p:spPr>
              <a:xfrm>
                <a:off x="4264179" y="4870376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1588;p46">
                <a:extLst>
                  <a:ext uri="{FF2B5EF4-FFF2-40B4-BE49-F238E27FC236}">
                    <a16:creationId xmlns:a16="http://schemas.microsoft.com/office/drawing/2014/main" id="{9D51BA06-8D7F-ED64-6F6D-57F28698D8DE}"/>
                  </a:ext>
                </a:extLst>
              </p:cNvPr>
              <p:cNvSpPr/>
              <p:nvPr/>
            </p:nvSpPr>
            <p:spPr>
              <a:xfrm>
                <a:off x="4310196" y="4870376"/>
                <a:ext cx="35942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28" y="528"/>
                    </a:lnTo>
                    <a:lnTo>
                      <a:pt x="52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1589;p46">
                <a:extLst>
                  <a:ext uri="{FF2B5EF4-FFF2-40B4-BE49-F238E27FC236}">
                    <a16:creationId xmlns:a16="http://schemas.microsoft.com/office/drawing/2014/main" id="{BB02C357-3CE7-5FFB-E6E4-3C80E753ABFF}"/>
                  </a:ext>
                </a:extLst>
              </p:cNvPr>
              <p:cNvSpPr/>
              <p:nvPr/>
            </p:nvSpPr>
            <p:spPr>
              <a:xfrm>
                <a:off x="4355056" y="4870376"/>
                <a:ext cx="3601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29" extrusionOk="0">
                    <a:moveTo>
                      <a:pt x="1" y="0"/>
                    </a:moveTo>
                    <a:lnTo>
                      <a:pt x="1" y="528"/>
                    </a:lnTo>
                    <a:lnTo>
                      <a:pt x="529" y="528"/>
                    </a:lnTo>
                    <a:lnTo>
                      <a:pt x="5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1590;p46">
                <a:extLst>
                  <a:ext uri="{FF2B5EF4-FFF2-40B4-BE49-F238E27FC236}">
                    <a16:creationId xmlns:a16="http://schemas.microsoft.com/office/drawing/2014/main" id="{8D20A50F-7C48-9F0F-56CA-6A0F7591DEF6}"/>
                  </a:ext>
                </a:extLst>
              </p:cNvPr>
              <p:cNvSpPr/>
              <p:nvPr/>
            </p:nvSpPr>
            <p:spPr>
              <a:xfrm>
                <a:off x="4218162" y="4731168"/>
                <a:ext cx="172904" cy="121305"/>
              </a:xfrm>
              <a:custGeom>
                <a:avLst/>
                <a:gdLst/>
                <a:ahLst/>
                <a:cxnLst/>
                <a:rect l="l" t="t" r="r" b="b"/>
                <a:pathLst>
                  <a:path w="2540" h="1782" extrusionOk="0">
                    <a:moveTo>
                      <a:pt x="0" y="1"/>
                    </a:moveTo>
                    <a:lnTo>
                      <a:pt x="2540" y="1782"/>
                    </a:lnTo>
                    <a:lnTo>
                      <a:pt x="2540" y="1369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rgbClr val="FFFFFF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1591;p46">
                <a:extLst>
                  <a:ext uri="{FF2B5EF4-FFF2-40B4-BE49-F238E27FC236}">
                    <a16:creationId xmlns:a16="http://schemas.microsoft.com/office/drawing/2014/main" id="{AEFDC9F8-94CC-B410-AF91-7BFA0B140FA3}"/>
                  </a:ext>
                </a:extLst>
              </p:cNvPr>
              <p:cNvSpPr/>
              <p:nvPr/>
            </p:nvSpPr>
            <p:spPr>
              <a:xfrm>
                <a:off x="4218162" y="4778342"/>
                <a:ext cx="172904" cy="129134"/>
              </a:xfrm>
              <a:custGeom>
                <a:avLst/>
                <a:gdLst/>
                <a:ahLst/>
                <a:cxnLst/>
                <a:rect l="l" t="t" r="r" b="b"/>
                <a:pathLst>
                  <a:path w="2540" h="1897" extrusionOk="0">
                    <a:moveTo>
                      <a:pt x="0" y="0"/>
                    </a:moveTo>
                    <a:lnTo>
                      <a:pt x="0" y="874"/>
                    </a:lnTo>
                    <a:lnTo>
                      <a:pt x="1352" y="1897"/>
                    </a:lnTo>
                    <a:lnTo>
                      <a:pt x="2540" y="189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2" name="Google Shape;1592;p46">
              <a:extLst>
                <a:ext uri="{FF2B5EF4-FFF2-40B4-BE49-F238E27FC236}">
                  <a16:creationId xmlns:a16="http://schemas.microsoft.com/office/drawing/2014/main" id="{D59C9F10-0387-923A-9CEB-2EC9C27D517B}"/>
                </a:ext>
              </a:extLst>
            </p:cNvPr>
            <p:cNvGrpSpPr/>
            <p:nvPr/>
          </p:nvGrpSpPr>
          <p:grpSpPr>
            <a:xfrm flipH="1">
              <a:off x="5661548" y="3305005"/>
              <a:ext cx="95651" cy="97549"/>
              <a:chOff x="4218162" y="4731168"/>
              <a:chExt cx="172904" cy="176308"/>
            </a:xfrm>
          </p:grpSpPr>
          <p:sp>
            <p:nvSpPr>
              <p:cNvPr id="583" name="Google Shape;1593;p46">
                <a:extLst>
                  <a:ext uri="{FF2B5EF4-FFF2-40B4-BE49-F238E27FC236}">
                    <a16:creationId xmlns:a16="http://schemas.microsoft.com/office/drawing/2014/main" id="{B16FE877-ADE3-7FF2-016A-91EECF807660}"/>
                  </a:ext>
                </a:extLst>
              </p:cNvPr>
              <p:cNvSpPr/>
              <p:nvPr/>
            </p:nvSpPr>
            <p:spPr>
              <a:xfrm>
                <a:off x="4218162" y="4731168"/>
                <a:ext cx="37100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45" extrusionOk="0">
                    <a:moveTo>
                      <a:pt x="0" y="1"/>
                    </a:moveTo>
                    <a:lnTo>
                      <a:pt x="0" y="545"/>
                    </a:lnTo>
                    <a:lnTo>
                      <a:pt x="544" y="545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1594;p46">
                <a:extLst>
                  <a:ext uri="{FF2B5EF4-FFF2-40B4-BE49-F238E27FC236}">
                    <a16:creationId xmlns:a16="http://schemas.microsoft.com/office/drawing/2014/main" id="{AA3C1844-D27F-7BA5-28D1-D477EC24E010}"/>
                  </a:ext>
                </a:extLst>
              </p:cNvPr>
              <p:cNvSpPr/>
              <p:nvPr/>
            </p:nvSpPr>
            <p:spPr>
              <a:xfrm>
                <a:off x="4264179" y="4731168"/>
                <a:ext cx="37100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45" extrusionOk="0">
                    <a:moveTo>
                      <a:pt x="0" y="1"/>
                    </a:moveTo>
                    <a:lnTo>
                      <a:pt x="0" y="545"/>
                    </a:lnTo>
                    <a:lnTo>
                      <a:pt x="544" y="545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1595;p46">
                <a:extLst>
                  <a:ext uri="{FF2B5EF4-FFF2-40B4-BE49-F238E27FC236}">
                    <a16:creationId xmlns:a16="http://schemas.microsoft.com/office/drawing/2014/main" id="{416EDA9C-CA23-E5D3-78E1-5DEBAC94E788}"/>
                  </a:ext>
                </a:extLst>
              </p:cNvPr>
              <p:cNvSpPr/>
              <p:nvPr/>
            </p:nvSpPr>
            <p:spPr>
              <a:xfrm>
                <a:off x="4310196" y="4731168"/>
                <a:ext cx="35942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45" extrusionOk="0">
                    <a:moveTo>
                      <a:pt x="0" y="1"/>
                    </a:moveTo>
                    <a:lnTo>
                      <a:pt x="0" y="545"/>
                    </a:lnTo>
                    <a:lnTo>
                      <a:pt x="528" y="545"/>
                    </a:lnTo>
                    <a:lnTo>
                      <a:pt x="52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1596;p46">
                <a:extLst>
                  <a:ext uri="{FF2B5EF4-FFF2-40B4-BE49-F238E27FC236}">
                    <a16:creationId xmlns:a16="http://schemas.microsoft.com/office/drawing/2014/main" id="{CB455FD0-BBF6-11FB-4643-F6E4BF3E6790}"/>
                  </a:ext>
                </a:extLst>
              </p:cNvPr>
              <p:cNvSpPr/>
              <p:nvPr/>
            </p:nvSpPr>
            <p:spPr>
              <a:xfrm>
                <a:off x="4355056" y="4731168"/>
                <a:ext cx="36010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45" extrusionOk="0">
                    <a:moveTo>
                      <a:pt x="1" y="1"/>
                    </a:moveTo>
                    <a:lnTo>
                      <a:pt x="1" y="545"/>
                    </a:lnTo>
                    <a:lnTo>
                      <a:pt x="529" y="545"/>
                    </a:lnTo>
                    <a:lnTo>
                      <a:pt x="52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1597;p46">
                <a:extLst>
                  <a:ext uri="{FF2B5EF4-FFF2-40B4-BE49-F238E27FC236}">
                    <a16:creationId xmlns:a16="http://schemas.microsoft.com/office/drawing/2014/main" id="{D8AB788F-8D78-7C38-2592-9A3D205D7037}"/>
                  </a:ext>
                </a:extLst>
              </p:cNvPr>
              <p:cNvSpPr/>
              <p:nvPr/>
            </p:nvSpPr>
            <p:spPr>
              <a:xfrm>
                <a:off x="4218162" y="4778342"/>
                <a:ext cx="37100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8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1598;p46">
                <a:extLst>
                  <a:ext uri="{FF2B5EF4-FFF2-40B4-BE49-F238E27FC236}">
                    <a16:creationId xmlns:a16="http://schemas.microsoft.com/office/drawing/2014/main" id="{14724C8B-387B-9131-CF21-FA90C658119D}"/>
                  </a:ext>
                </a:extLst>
              </p:cNvPr>
              <p:cNvSpPr/>
              <p:nvPr/>
            </p:nvSpPr>
            <p:spPr>
              <a:xfrm>
                <a:off x="4264179" y="4778342"/>
                <a:ext cx="37100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8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1599;p46">
                <a:extLst>
                  <a:ext uri="{FF2B5EF4-FFF2-40B4-BE49-F238E27FC236}">
                    <a16:creationId xmlns:a16="http://schemas.microsoft.com/office/drawing/2014/main" id="{846D643D-2BCA-FB13-B4C0-301C176B9169}"/>
                  </a:ext>
                </a:extLst>
              </p:cNvPr>
              <p:cNvSpPr/>
              <p:nvPr/>
            </p:nvSpPr>
            <p:spPr>
              <a:xfrm>
                <a:off x="4310196" y="4778342"/>
                <a:ext cx="35942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8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28" y="528"/>
                    </a:lnTo>
                    <a:lnTo>
                      <a:pt x="52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1600;p46">
                <a:extLst>
                  <a:ext uri="{FF2B5EF4-FFF2-40B4-BE49-F238E27FC236}">
                    <a16:creationId xmlns:a16="http://schemas.microsoft.com/office/drawing/2014/main" id="{BAAAA18A-B3BF-F01D-3FA7-696CAD58E25C}"/>
                  </a:ext>
                </a:extLst>
              </p:cNvPr>
              <p:cNvSpPr/>
              <p:nvPr/>
            </p:nvSpPr>
            <p:spPr>
              <a:xfrm>
                <a:off x="4355056" y="4778342"/>
                <a:ext cx="36010" cy="35942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28" extrusionOk="0">
                    <a:moveTo>
                      <a:pt x="1" y="0"/>
                    </a:moveTo>
                    <a:lnTo>
                      <a:pt x="1" y="528"/>
                    </a:lnTo>
                    <a:lnTo>
                      <a:pt x="529" y="528"/>
                    </a:lnTo>
                    <a:lnTo>
                      <a:pt x="5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1601;p46">
                <a:extLst>
                  <a:ext uri="{FF2B5EF4-FFF2-40B4-BE49-F238E27FC236}">
                    <a16:creationId xmlns:a16="http://schemas.microsoft.com/office/drawing/2014/main" id="{E8BB8B0C-BFA1-7B0E-E0CE-DD3478794108}"/>
                  </a:ext>
                </a:extLst>
              </p:cNvPr>
              <p:cNvSpPr/>
              <p:nvPr/>
            </p:nvSpPr>
            <p:spPr>
              <a:xfrm>
                <a:off x="4218162" y="4824359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1602;p46">
                <a:extLst>
                  <a:ext uri="{FF2B5EF4-FFF2-40B4-BE49-F238E27FC236}">
                    <a16:creationId xmlns:a16="http://schemas.microsoft.com/office/drawing/2014/main" id="{E3A18C1C-A6C7-A1B1-26F5-D3033212D9F8}"/>
                  </a:ext>
                </a:extLst>
              </p:cNvPr>
              <p:cNvSpPr/>
              <p:nvPr/>
            </p:nvSpPr>
            <p:spPr>
              <a:xfrm>
                <a:off x="4264179" y="4824359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1603;p46">
                <a:extLst>
                  <a:ext uri="{FF2B5EF4-FFF2-40B4-BE49-F238E27FC236}">
                    <a16:creationId xmlns:a16="http://schemas.microsoft.com/office/drawing/2014/main" id="{7315A33F-705E-FE34-79EB-58E2EBCACFB8}"/>
                  </a:ext>
                </a:extLst>
              </p:cNvPr>
              <p:cNvSpPr/>
              <p:nvPr/>
            </p:nvSpPr>
            <p:spPr>
              <a:xfrm>
                <a:off x="4310196" y="4824359"/>
                <a:ext cx="35942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28" y="528"/>
                    </a:lnTo>
                    <a:lnTo>
                      <a:pt x="52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1604;p46">
                <a:extLst>
                  <a:ext uri="{FF2B5EF4-FFF2-40B4-BE49-F238E27FC236}">
                    <a16:creationId xmlns:a16="http://schemas.microsoft.com/office/drawing/2014/main" id="{88C01014-F129-6DFB-9AA1-8DE4FAB7D189}"/>
                  </a:ext>
                </a:extLst>
              </p:cNvPr>
              <p:cNvSpPr/>
              <p:nvPr/>
            </p:nvSpPr>
            <p:spPr>
              <a:xfrm>
                <a:off x="4355056" y="4824359"/>
                <a:ext cx="3601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29" extrusionOk="0">
                    <a:moveTo>
                      <a:pt x="1" y="0"/>
                    </a:moveTo>
                    <a:lnTo>
                      <a:pt x="1" y="528"/>
                    </a:lnTo>
                    <a:lnTo>
                      <a:pt x="529" y="528"/>
                    </a:lnTo>
                    <a:lnTo>
                      <a:pt x="5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1605;p46">
                <a:extLst>
                  <a:ext uri="{FF2B5EF4-FFF2-40B4-BE49-F238E27FC236}">
                    <a16:creationId xmlns:a16="http://schemas.microsoft.com/office/drawing/2014/main" id="{CA9A0CAA-5A94-B0C7-BA4A-4967E9BAC454}"/>
                  </a:ext>
                </a:extLst>
              </p:cNvPr>
              <p:cNvSpPr/>
              <p:nvPr/>
            </p:nvSpPr>
            <p:spPr>
              <a:xfrm>
                <a:off x="4218162" y="4870376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1606;p46">
                <a:extLst>
                  <a:ext uri="{FF2B5EF4-FFF2-40B4-BE49-F238E27FC236}">
                    <a16:creationId xmlns:a16="http://schemas.microsoft.com/office/drawing/2014/main" id="{BCEC0F11-BD86-B392-7D61-663B296FB7DB}"/>
                  </a:ext>
                </a:extLst>
              </p:cNvPr>
              <p:cNvSpPr/>
              <p:nvPr/>
            </p:nvSpPr>
            <p:spPr>
              <a:xfrm>
                <a:off x="4264179" y="4870376"/>
                <a:ext cx="3710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44" y="528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1607;p46">
                <a:extLst>
                  <a:ext uri="{FF2B5EF4-FFF2-40B4-BE49-F238E27FC236}">
                    <a16:creationId xmlns:a16="http://schemas.microsoft.com/office/drawing/2014/main" id="{F05C82E2-3F04-5D7D-03EE-7A87863108E4}"/>
                  </a:ext>
                </a:extLst>
              </p:cNvPr>
              <p:cNvSpPr/>
              <p:nvPr/>
            </p:nvSpPr>
            <p:spPr>
              <a:xfrm>
                <a:off x="4310196" y="4870376"/>
                <a:ext cx="35942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9" extrusionOk="0">
                    <a:moveTo>
                      <a:pt x="0" y="0"/>
                    </a:moveTo>
                    <a:lnTo>
                      <a:pt x="0" y="528"/>
                    </a:lnTo>
                    <a:lnTo>
                      <a:pt x="528" y="528"/>
                    </a:lnTo>
                    <a:lnTo>
                      <a:pt x="52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1608;p46">
                <a:extLst>
                  <a:ext uri="{FF2B5EF4-FFF2-40B4-BE49-F238E27FC236}">
                    <a16:creationId xmlns:a16="http://schemas.microsoft.com/office/drawing/2014/main" id="{3718758A-DF06-5C6D-AD45-D72FBE630A61}"/>
                  </a:ext>
                </a:extLst>
              </p:cNvPr>
              <p:cNvSpPr/>
              <p:nvPr/>
            </p:nvSpPr>
            <p:spPr>
              <a:xfrm>
                <a:off x="4355056" y="4870376"/>
                <a:ext cx="36010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529" extrusionOk="0">
                    <a:moveTo>
                      <a:pt x="1" y="0"/>
                    </a:moveTo>
                    <a:lnTo>
                      <a:pt x="1" y="528"/>
                    </a:lnTo>
                    <a:lnTo>
                      <a:pt x="529" y="528"/>
                    </a:lnTo>
                    <a:lnTo>
                      <a:pt x="5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1609;p46">
                <a:extLst>
                  <a:ext uri="{FF2B5EF4-FFF2-40B4-BE49-F238E27FC236}">
                    <a16:creationId xmlns:a16="http://schemas.microsoft.com/office/drawing/2014/main" id="{6AA1DF34-2ADB-56CF-C5EE-BB324629C4CE}"/>
                  </a:ext>
                </a:extLst>
              </p:cNvPr>
              <p:cNvSpPr/>
              <p:nvPr/>
            </p:nvSpPr>
            <p:spPr>
              <a:xfrm>
                <a:off x="4218162" y="4731168"/>
                <a:ext cx="172904" cy="121305"/>
              </a:xfrm>
              <a:custGeom>
                <a:avLst/>
                <a:gdLst/>
                <a:ahLst/>
                <a:cxnLst/>
                <a:rect l="l" t="t" r="r" b="b"/>
                <a:pathLst>
                  <a:path w="2540" h="1782" extrusionOk="0">
                    <a:moveTo>
                      <a:pt x="0" y="1"/>
                    </a:moveTo>
                    <a:lnTo>
                      <a:pt x="2540" y="1782"/>
                    </a:lnTo>
                    <a:lnTo>
                      <a:pt x="2540" y="1369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rgbClr val="FFFFFF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1610;p46">
                <a:extLst>
                  <a:ext uri="{FF2B5EF4-FFF2-40B4-BE49-F238E27FC236}">
                    <a16:creationId xmlns:a16="http://schemas.microsoft.com/office/drawing/2014/main" id="{FEECAEED-B88D-8797-5AAC-618BBF0FA2E2}"/>
                  </a:ext>
                </a:extLst>
              </p:cNvPr>
              <p:cNvSpPr/>
              <p:nvPr/>
            </p:nvSpPr>
            <p:spPr>
              <a:xfrm>
                <a:off x="4218162" y="4778342"/>
                <a:ext cx="172904" cy="129134"/>
              </a:xfrm>
              <a:custGeom>
                <a:avLst/>
                <a:gdLst/>
                <a:ahLst/>
                <a:cxnLst/>
                <a:rect l="l" t="t" r="r" b="b"/>
                <a:pathLst>
                  <a:path w="2540" h="1897" extrusionOk="0">
                    <a:moveTo>
                      <a:pt x="0" y="0"/>
                    </a:moveTo>
                    <a:lnTo>
                      <a:pt x="0" y="874"/>
                    </a:lnTo>
                    <a:lnTo>
                      <a:pt x="1352" y="1897"/>
                    </a:lnTo>
                    <a:lnTo>
                      <a:pt x="2540" y="189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78" name="Google Shape;1455;p46">
            <a:extLst>
              <a:ext uri="{FF2B5EF4-FFF2-40B4-BE49-F238E27FC236}">
                <a16:creationId xmlns:a16="http://schemas.microsoft.com/office/drawing/2014/main" id="{53536CF6-8CBF-2F88-CAFA-759C56A0C593}"/>
              </a:ext>
            </a:extLst>
          </p:cNvPr>
          <p:cNvGrpSpPr/>
          <p:nvPr/>
        </p:nvGrpSpPr>
        <p:grpSpPr>
          <a:xfrm>
            <a:off x="66037" y="2993924"/>
            <a:ext cx="776596" cy="2027708"/>
            <a:chOff x="5829750" y="1610875"/>
            <a:chExt cx="218525" cy="570575"/>
          </a:xfrm>
        </p:grpSpPr>
        <p:sp>
          <p:nvSpPr>
            <p:cNvPr id="660" name="Google Shape;1456;p46">
              <a:extLst>
                <a:ext uri="{FF2B5EF4-FFF2-40B4-BE49-F238E27FC236}">
                  <a16:creationId xmlns:a16="http://schemas.microsoft.com/office/drawing/2014/main" id="{10E29F32-A843-3A91-FF6A-97F0A5285A16}"/>
                </a:ext>
              </a:extLst>
            </p:cNvPr>
            <p:cNvSpPr/>
            <p:nvPr/>
          </p:nvSpPr>
          <p:spPr>
            <a:xfrm>
              <a:off x="5942300" y="1610875"/>
              <a:ext cx="48250" cy="30950"/>
            </a:xfrm>
            <a:custGeom>
              <a:avLst/>
              <a:gdLst/>
              <a:ahLst/>
              <a:cxnLst/>
              <a:rect l="l" t="t" r="r" b="b"/>
              <a:pathLst>
                <a:path w="1930" h="1238" extrusionOk="0">
                  <a:moveTo>
                    <a:pt x="0" y="0"/>
                  </a:moveTo>
                  <a:lnTo>
                    <a:pt x="0" y="297"/>
                  </a:lnTo>
                  <a:lnTo>
                    <a:pt x="1732" y="297"/>
                  </a:lnTo>
                  <a:lnTo>
                    <a:pt x="1732" y="924"/>
                  </a:lnTo>
                  <a:lnTo>
                    <a:pt x="1336" y="924"/>
                  </a:lnTo>
                  <a:lnTo>
                    <a:pt x="1353" y="1237"/>
                  </a:lnTo>
                  <a:lnTo>
                    <a:pt x="1930" y="1237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1457;p46">
              <a:extLst>
                <a:ext uri="{FF2B5EF4-FFF2-40B4-BE49-F238E27FC236}">
                  <a16:creationId xmlns:a16="http://schemas.microsoft.com/office/drawing/2014/main" id="{2C9358A1-B6AB-3EE9-F8D8-FAAF4E299784}"/>
                </a:ext>
              </a:extLst>
            </p:cNvPr>
            <p:cNvSpPr/>
            <p:nvPr/>
          </p:nvSpPr>
          <p:spPr>
            <a:xfrm>
              <a:off x="5977750" y="1794725"/>
              <a:ext cx="7025" cy="46625"/>
            </a:xfrm>
            <a:custGeom>
              <a:avLst/>
              <a:gdLst/>
              <a:ahLst/>
              <a:cxnLst/>
              <a:rect l="l" t="t" r="r" b="b"/>
              <a:pathLst>
                <a:path w="281" h="1865" extrusionOk="0">
                  <a:moveTo>
                    <a:pt x="1" y="1"/>
                  </a:moveTo>
                  <a:lnTo>
                    <a:pt x="83" y="1683"/>
                  </a:lnTo>
                  <a:lnTo>
                    <a:pt x="281" y="1864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1458;p46">
              <a:extLst>
                <a:ext uri="{FF2B5EF4-FFF2-40B4-BE49-F238E27FC236}">
                  <a16:creationId xmlns:a16="http://schemas.microsoft.com/office/drawing/2014/main" id="{94640622-E8BE-155E-A42B-96AADA147C4F}"/>
                </a:ext>
              </a:extLst>
            </p:cNvPr>
            <p:cNvSpPr/>
            <p:nvPr/>
          </p:nvSpPr>
          <p:spPr>
            <a:xfrm>
              <a:off x="5943525" y="1633950"/>
              <a:ext cx="34675" cy="44550"/>
            </a:xfrm>
            <a:custGeom>
              <a:avLst/>
              <a:gdLst/>
              <a:ahLst/>
              <a:cxnLst/>
              <a:rect l="l" t="t" r="r" b="b"/>
              <a:pathLst>
                <a:path w="1387" h="1782" extrusionOk="0">
                  <a:moveTo>
                    <a:pt x="1" y="1"/>
                  </a:moveTo>
                  <a:lnTo>
                    <a:pt x="1" y="314"/>
                  </a:lnTo>
                  <a:lnTo>
                    <a:pt x="1122" y="314"/>
                  </a:lnTo>
                  <a:lnTo>
                    <a:pt x="1188" y="1716"/>
                  </a:lnTo>
                  <a:lnTo>
                    <a:pt x="1353" y="1716"/>
                  </a:lnTo>
                  <a:lnTo>
                    <a:pt x="1386" y="1782"/>
                  </a:lnTo>
                  <a:lnTo>
                    <a:pt x="1320" y="31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1459;p46">
              <a:extLst>
                <a:ext uri="{FF2B5EF4-FFF2-40B4-BE49-F238E27FC236}">
                  <a16:creationId xmlns:a16="http://schemas.microsoft.com/office/drawing/2014/main" id="{3B0CB0C7-EEAF-CEF6-7855-0BF0BB3FBB1C}"/>
                </a:ext>
              </a:extLst>
            </p:cNvPr>
            <p:cNvSpPr/>
            <p:nvPr/>
          </p:nvSpPr>
          <p:spPr>
            <a:xfrm>
              <a:off x="5980225" y="1845850"/>
              <a:ext cx="6625" cy="41650"/>
            </a:xfrm>
            <a:custGeom>
              <a:avLst/>
              <a:gdLst/>
              <a:ahLst/>
              <a:cxnLst/>
              <a:rect l="l" t="t" r="r" b="b"/>
              <a:pathLst>
                <a:path w="265" h="1666" extrusionOk="0">
                  <a:moveTo>
                    <a:pt x="0" y="0"/>
                  </a:moveTo>
                  <a:lnTo>
                    <a:pt x="66" y="1666"/>
                  </a:lnTo>
                  <a:lnTo>
                    <a:pt x="264" y="1666"/>
                  </a:lnTo>
                  <a:lnTo>
                    <a:pt x="215" y="1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1460;p46">
              <a:extLst>
                <a:ext uri="{FF2B5EF4-FFF2-40B4-BE49-F238E27FC236}">
                  <a16:creationId xmlns:a16="http://schemas.microsoft.com/office/drawing/2014/main" id="{CE4440B5-2D95-2CC6-B7C9-D666F98C4F6D}"/>
                </a:ext>
              </a:extLst>
            </p:cNvPr>
            <p:cNvSpPr/>
            <p:nvPr/>
          </p:nvSpPr>
          <p:spPr>
            <a:xfrm>
              <a:off x="5973225" y="1684675"/>
              <a:ext cx="9500" cy="102650"/>
            </a:xfrm>
            <a:custGeom>
              <a:avLst/>
              <a:gdLst/>
              <a:ahLst/>
              <a:cxnLst/>
              <a:rect l="l" t="t" r="r" b="b"/>
              <a:pathLst>
                <a:path w="380" h="4106" extrusionOk="0">
                  <a:moveTo>
                    <a:pt x="0" y="0"/>
                  </a:moveTo>
                  <a:lnTo>
                    <a:pt x="182" y="4106"/>
                  </a:lnTo>
                  <a:lnTo>
                    <a:pt x="379" y="4106"/>
                  </a:lnTo>
                  <a:lnTo>
                    <a:pt x="215" y="264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1461;p46">
              <a:extLst>
                <a:ext uri="{FF2B5EF4-FFF2-40B4-BE49-F238E27FC236}">
                  <a16:creationId xmlns:a16="http://schemas.microsoft.com/office/drawing/2014/main" id="{933FA24A-D163-32A9-918E-0D56C8DF1C3F}"/>
                </a:ext>
              </a:extLst>
            </p:cNvPr>
            <p:cNvSpPr/>
            <p:nvPr/>
          </p:nvSpPr>
          <p:spPr>
            <a:xfrm>
              <a:off x="5943525" y="1894900"/>
              <a:ext cx="54850" cy="261400"/>
            </a:xfrm>
            <a:custGeom>
              <a:avLst/>
              <a:gdLst/>
              <a:ahLst/>
              <a:cxnLst/>
              <a:rect l="l" t="t" r="r" b="b"/>
              <a:pathLst>
                <a:path w="2194" h="10456" extrusionOk="0">
                  <a:moveTo>
                    <a:pt x="1551" y="1"/>
                  </a:moveTo>
                  <a:lnTo>
                    <a:pt x="1980" y="10142"/>
                  </a:lnTo>
                  <a:lnTo>
                    <a:pt x="1" y="10142"/>
                  </a:lnTo>
                  <a:lnTo>
                    <a:pt x="1" y="10455"/>
                  </a:lnTo>
                  <a:lnTo>
                    <a:pt x="2194" y="10455"/>
                  </a:lnTo>
                  <a:lnTo>
                    <a:pt x="176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1462;p46">
              <a:extLst>
                <a:ext uri="{FF2B5EF4-FFF2-40B4-BE49-F238E27FC236}">
                  <a16:creationId xmlns:a16="http://schemas.microsoft.com/office/drawing/2014/main" id="{596047AB-E2E2-165B-03DE-30FF6108E599}"/>
                </a:ext>
              </a:extLst>
            </p:cNvPr>
            <p:cNvSpPr/>
            <p:nvPr/>
          </p:nvSpPr>
          <p:spPr>
            <a:xfrm>
              <a:off x="5943525" y="1676825"/>
              <a:ext cx="100625" cy="118750"/>
            </a:xfrm>
            <a:custGeom>
              <a:avLst/>
              <a:gdLst/>
              <a:ahLst/>
              <a:cxnLst/>
              <a:rect l="l" t="t" r="r" b="b"/>
              <a:pathLst>
                <a:path w="4025" h="4750" extrusionOk="0">
                  <a:moveTo>
                    <a:pt x="1188" y="1"/>
                  </a:moveTo>
                  <a:lnTo>
                    <a:pt x="1" y="34"/>
                  </a:lnTo>
                  <a:lnTo>
                    <a:pt x="1" y="347"/>
                  </a:lnTo>
                  <a:lnTo>
                    <a:pt x="1188" y="314"/>
                  </a:lnTo>
                  <a:lnTo>
                    <a:pt x="1238" y="314"/>
                  </a:lnTo>
                  <a:lnTo>
                    <a:pt x="1403" y="578"/>
                  </a:lnTo>
                  <a:lnTo>
                    <a:pt x="3596" y="4436"/>
                  </a:lnTo>
                  <a:lnTo>
                    <a:pt x="1567" y="4420"/>
                  </a:lnTo>
                  <a:lnTo>
                    <a:pt x="1370" y="4420"/>
                  </a:lnTo>
                  <a:lnTo>
                    <a:pt x="1" y="4387"/>
                  </a:lnTo>
                  <a:lnTo>
                    <a:pt x="1" y="4700"/>
                  </a:lnTo>
                  <a:lnTo>
                    <a:pt x="1370" y="4717"/>
                  </a:lnTo>
                  <a:lnTo>
                    <a:pt x="1567" y="4717"/>
                  </a:lnTo>
                  <a:lnTo>
                    <a:pt x="4024" y="4750"/>
                  </a:lnTo>
                  <a:lnTo>
                    <a:pt x="1386" y="67"/>
                  </a:lnTo>
                  <a:lnTo>
                    <a:pt x="13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1463;p46">
              <a:extLst>
                <a:ext uri="{FF2B5EF4-FFF2-40B4-BE49-F238E27FC236}">
                  <a16:creationId xmlns:a16="http://schemas.microsoft.com/office/drawing/2014/main" id="{10693853-5662-9D7A-3952-6D3293435930}"/>
                </a:ext>
              </a:extLst>
            </p:cNvPr>
            <p:cNvSpPr/>
            <p:nvPr/>
          </p:nvSpPr>
          <p:spPr>
            <a:xfrm>
              <a:off x="5943525" y="1833900"/>
              <a:ext cx="104750" cy="61450"/>
            </a:xfrm>
            <a:custGeom>
              <a:avLst/>
              <a:gdLst/>
              <a:ahLst/>
              <a:cxnLst/>
              <a:rect l="l" t="t" r="r" b="b"/>
              <a:pathLst>
                <a:path w="4190" h="2458" extrusionOk="0">
                  <a:moveTo>
                    <a:pt x="1320" y="0"/>
                  </a:moveTo>
                  <a:lnTo>
                    <a:pt x="1" y="33"/>
                  </a:lnTo>
                  <a:lnTo>
                    <a:pt x="1" y="330"/>
                  </a:lnTo>
                  <a:lnTo>
                    <a:pt x="1271" y="314"/>
                  </a:lnTo>
                  <a:lnTo>
                    <a:pt x="1468" y="478"/>
                  </a:lnTo>
                  <a:lnTo>
                    <a:pt x="1683" y="660"/>
                  </a:lnTo>
                  <a:lnTo>
                    <a:pt x="3431" y="2144"/>
                  </a:lnTo>
                  <a:lnTo>
                    <a:pt x="1534" y="2144"/>
                  </a:lnTo>
                  <a:lnTo>
                    <a:pt x="1" y="2127"/>
                  </a:lnTo>
                  <a:lnTo>
                    <a:pt x="1" y="2441"/>
                  </a:lnTo>
                  <a:lnTo>
                    <a:pt x="1765" y="2441"/>
                  </a:lnTo>
                  <a:lnTo>
                    <a:pt x="4189" y="2457"/>
                  </a:lnTo>
                  <a:lnTo>
                    <a:pt x="1650" y="297"/>
                  </a:lnTo>
                  <a:lnTo>
                    <a:pt x="1452" y="116"/>
                  </a:lnTo>
                  <a:lnTo>
                    <a:pt x="132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1464;p46">
              <a:extLst>
                <a:ext uri="{FF2B5EF4-FFF2-40B4-BE49-F238E27FC236}">
                  <a16:creationId xmlns:a16="http://schemas.microsoft.com/office/drawing/2014/main" id="{50881EA6-4B1B-B883-6F9F-80C8A2BEE907}"/>
                </a:ext>
              </a:extLst>
            </p:cNvPr>
            <p:cNvSpPr/>
            <p:nvPr/>
          </p:nvSpPr>
          <p:spPr>
            <a:xfrm>
              <a:off x="5847475" y="2150500"/>
              <a:ext cx="185950" cy="30950"/>
            </a:xfrm>
            <a:custGeom>
              <a:avLst/>
              <a:gdLst/>
              <a:ahLst/>
              <a:cxnLst/>
              <a:rect l="l" t="t" r="r" b="b"/>
              <a:pathLst>
                <a:path w="7438" h="1238" extrusionOk="0">
                  <a:moveTo>
                    <a:pt x="7207" y="314"/>
                  </a:moveTo>
                  <a:lnTo>
                    <a:pt x="7207" y="924"/>
                  </a:lnTo>
                  <a:lnTo>
                    <a:pt x="248" y="924"/>
                  </a:lnTo>
                  <a:lnTo>
                    <a:pt x="248" y="314"/>
                  </a:lnTo>
                  <a:close/>
                  <a:moveTo>
                    <a:pt x="1" y="0"/>
                  </a:moveTo>
                  <a:lnTo>
                    <a:pt x="1" y="1237"/>
                  </a:lnTo>
                  <a:lnTo>
                    <a:pt x="7438" y="1237"/>
                  </a:lnTo>
                  <a:lnTo>
                    <a:pt x="7438" y="0"/>
                  </a:lnTo>
                  <a:close/>
                </a:path>
              </a:pathLst>
            </a:custGeom>
            <a:solidFill>
              <a:srgbClr val="5E5D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1465;p46">
              <a:extLst>
                <a:ext uri="{FF2B5EF4-FFF2-40B4-BE49-F238E27FC236}">
                  <a16:creationId xmlns:a16="http://schemas.microsoft.com/office/drawing/2014/main" id="{CC9C4C40-B770-0D4B-B582-C83F1388FCD9}"/>
                </a:ext>
              </a:extLst>
            </p:cNvPr>
            <p:cNvSpPr/>
            <p:nvPr/>
          </p:nvSpPr>
          <p:spPr>
            <a:xfrm>
              <a:off x="5880875" y="1610875"/>
              <a:ext cx="86600" cy="30950"/>
            </a:xfrm>
            <a:custGeom>
              <a:avLst/>
              <a:gdLst/>
              <a:ahLst/>
              <a:cxnLst/>
              <a:rect l="l" t="t" r="r" b="b"/>
              <a:pathLst>
                <a:path w="3464" h="1238" extrusionOk="0">
                  <a:moveTo>
                    <a:pt x="3249" y="314"/>
                  </a:moveTo>
                  <a:lnTo>
                    <a:pt x="3249" y="924"/>
                  </a:lnTo>
                  <a:lnTo>
                    <a:pt x="198" y="924"/>
                  </a:lnTo>
                  <a:lnTo>
                    <a:pt x="198" y="314"/>
                  </a:lnTo>
                  <a:close/>
                  <a:moveTo>
                    <a:pt x="0" y="0"/>
                  </a:moveTo>
                  <a:lnTo>
                    <a:pt x="0" y="1237"/>
                  </a:lnTo>
                  <a:lnTo>
                    <a:pt x="3463" y="1237"/>
                  </a:lnTo>
                  <a:lnTo>
                    <a:pt x="346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1466;p46">
              <a:extLst>
                <a:ext uri="{FF2B5EF4-FFF2-40B4-BE49-F238E27FC236}">
                  <a16:creationId xmlns:a16="http://schemas.microsoft.com/office/drawing/2014/main" id="{FB320DEB-F333-D722-2228-B6FB6017E4F7}"/>
                </a:ext>
              </a:extLst>
            </p:cNvPr>
            <p:cNvSpPr/>
            <p:nvPr/>
          </p:nvSpPr>
          <p:spPr>
            <a:xfrm>
              <a:off x="5873050" y="1633950"/>
              <a:ext cx="102675" cy="522350"/>
            </a:xfrm>
            <a:custGeom>
              <a:avLst/>
              <a:gdLst/>
              <a:ahLst/>
              <a:cxnLst/>
              <a:rect l="l" t="t" r="r" b="b"/>
              <a:pathLst>
                <a:path w="4107" h="20894" extrusionOk="0">
                  <a:moveTo>
                    <a:pt x="3001" y="298"/>
                  </a:moveTo>
                  <a:lnTo>
                    <a:pt x="3875" y="20580"/>
                  </a:lnTo>
                  <a:lnTo>
                    <a:pt x="215" y="20580"/>
                  </a:lnTo>
                  <a:lnTo>
                    <a:pt x="1088" y="298"/>
                  </a:lnTo>
                  <a:close/>
                  <a:moveTo>
                    <a:pt x="891" y="1"/>
                  </a:moveTo>
                  <a:lnTo>
                    <a:pt x="0" y="20893"/>
                  </a:lnTo>
                  <a:lnTo>
                    <a:pt x="4106" y="20893"/>
                  </a:lnTo>
                  <a:lnTo>
                    <a:pt x="319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1467;p46">
              <a:extLst>
                <a:ext uri="{FF2B5EF4-FFF2-40B4-BE49-F238E27FC236}">
                  <a16:creationId xmlns:a16="http://schemas.microsoft.com/office/drawing/2014/main" id="{B6231F01-4F17-1DE3-8702-F0D9CFD4FC05}"/>
                </a:ext>
              </a:extLst>
            </p:cNvPr>
            <p:cNvSpPr/>
            <p:nvPr/>
          </p:nvSpPr>
          <p:spPr>
            <a:xfrm>
              <a:off x="5847900" y="2150500"/>
              <a:ext cx="162850" cy="30950"/>
            </a:xfrm>
            <a:custGeom>
              <a:avLst/>
              <a:gdLst/>
              <a:ahLst/>
              <a:cxnLst/>
              <a:rect l="l" t="t" r="r" b="b"/>
              <a:pathLst>
                <a:path w="6514" h="1238" extrusionOk="0">
                  <a:moveTo>
                    <a:pt x="6299" y="314"/>
                  </a:moveTo>
                  <a:lnTo>
                    <a:pt x="6299" y="924"/>
                  </a:lnTo>
                  <a:lnTo>
                    <a:pt x="198" y="924"/>
                  </a:lnTo>
                  <a:lnTo>
                    <a:pt x="198" y="314"/>
                  </a:lnTo>
                  <a:close/>
                  <a:moveTo>
                    <a:pt x="0" y="0"/>
                  </a:moveTo>
                  <a:lnTo>
                    <a:pt x="0" y="1237"/>
                  </a:lnTo>
                  <a:lnTo>
                    <a:pt x="6514" y="1237"/>
                  </a:lnTo>
                  <a:lnTo>
                    <a:pt x="6514" y="0"/>
                  </a:lnTo>
                  <a:close/>
                </a:path>
              </a:pathLst>
            </a:custGeom>
            <a:solidFill>
              <a:srgbClr val="4241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1468;p46">
              <a:extLst>
                <a:ext uri="{FF2B5EF4-FFF2-40B4-BE49-F238E27FC236}">
                  <a16:creationId xmlns:a16="http://schemas.microsoft.com/office/drawing/2014/main" id="{01683D88-045A-08AC-6619-EB2AA7847486}"/>
                </a:ext>
              </a:extLst>
            </p:cNvPr>
            <p:cNvSpPr/>
            <p:nvPr/>
          </p:nvSpPr>
          <p:spPr>
            <a:xfrm>
              <a:off x="5874275" y="1635600"/>
              <a:ext cx="97725" cy="519875"/>
            </a:xfrm>
            <a:custGeom>
              <a:avLst/>
              <a:gdLst/>
              <a:ahLst/>
              <a:cxnLst/>
              <a:rect l="l" t="t" r="r" b="b"/>
              <a:pathLst>
                <a:path w="3909" h="20795" extrusionOk="0">
                  <a:moveTo>
                    <a:pt x="2985" y="1"/>
                  </a:moveTo>
                  <a:lnTo>
                    <a:pt x="693" y="4502"/>
                  </a:lnTo>
                  <a:lnTo>
                    <a:pt x="3167" y="8064"/>
                  </a:lnTo>
                  <a:lnTo>
                    <a:pt x="297" y="12780"/>
                  </a:lnTo>
                  <a:lnTo>
                    <a:pt x="3579" y="16985"/>
                  </a:lnTo>
                  <a:lnTo>
                    <a:pt x="1" y="20547"/>
                  </a:lnTo>
                  <a:lnTo>
                    <a:pt x="116" y="20794"/>
                  </a:lnTo>
                  <a:lnTo>
                    <a:pt x="3909" y="17002"/>
                  </a:lnTo>
                  <a:lnTo>
                    <a:pt x="594" y="12747"/>
                  </a:lnTo>
                  <a:lnTo>
                    <a:pt x="3463" y="8048"/>
                  </a:lnTo>
                  <a:lnTo>
                    <a:pt x="990" y="4453"/>
                  </a:lnTo>
                  <a:lnTo>
                    <a:pt x="3150" y="182"/>
                  </a:lnTo>
                  <a:lnTo>
                    <a:pt x="298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1469;p46">
              <a:extLst>
                <a:ext uri="{FF2B5EF4-FFF2-40B4-BE49-F238E27FC236}">
                  <a16:creationId xmlns:a16="http://schemas.microsoft.com/office/drawing/2014/main" id="{2B32C498-3597-E547-C803-F3F73273266F}"/>
                </a:ext>
              </a:extLst>
            </p:cNvPr>
            <p:cNvSpPr/>
            <p:nvPr/>
          </p:nvSpPr>
          <p:spPr>
            <a:xfrm>
              <a:off x="5878825" y="1635600"/>
              <a:ext cx="95250" cy="519875"/>
            </a:xfrm>
            <a:custGeom>
              <a:avLst/>
              <a:gdLst/>
              <a:ahLst/>
              <a:cxnLst/>
              <a:rect l="l" t="t" r="r" b="b"/>
              <a:pathLst>
                <a:path w="3810" h="20795" extrusionOk="0">
                  <a:moveTo>
                    <a:pt x="841" y="1"/>
                  </a:moveTo>
                  <a:lnTo>
                    <a:pt x="676" y="182"/>
                  </a:lnTo>
                  <a:lnTo>
                    <a:pt x="2886" y="4305"/>
                  </a:lnTo>
                  <a:lnTo>
                    <a:pt x="313" y="8229"/>
                  </a:lnTo>
                  <a:lnTo>
                    <a:pt x="3216" y="12764"/>
                  </a:lnTo>
                  <a:lnTo>
                    <a:pt x="0" y="16919"/>
                  </a:lnTo>
                  <a:lnTo>
                    <a:pt x="3710" y="20794"/>
                  </a:lnTo>
                  <a:lnTo>
                    <a:pt x="3809" y="20547"/>
                  </a:lnTo>
                  <a:lnTo>
                    <a:pt x="330" y="16903"/>
                  </a:lnTo>
                  <a:lnTo>
                    <a:pt x="3496" y="12780"/>
                  </a:lnTo>
                  <a:lnTo>
                    <a:pt x="594" y="8229"/>
                  </a:lnTo>
                  <a:lnTo>
                    <a:pt x="3084" y="4436"/>
                  </a:lnTo>
                  <a:lnTo>
                    <a:pt x="3150" y="4338"/>
                  </a:lnTo>
                  <a:lnTo>
                    <a:pt x="8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1470;p46">
              <a:extLst>
                <a:ext uri="{FF2B5EF4-FFF2-40B4-BE49-F238E27FC236}">
                  <a16:creationId xmlns:a16="http://schemas.microsoft.com/office/drawing/2014/main" id="{F347DA6A-2854-1C1E-989E-19FE40563F23}"/>
                </a:ext>
              </a:extLst>
            </p:cNvPr>
            <p:cNvSpPr/>
            <p:nvPr/>
          </p:nvSpPr>
          <p:spPr>
            <a:xfrm>
              <a:off x="5833475" y="1676425"/>
              <a:ext cx="188000" cy="119150"/>
            </a:xfrm>
            <a:custGeom>
              <a:avLst/>
              <a:gdLst/>
              <a:ahLst/>
              <a:cxnLst/>
              <a:rect l="l" t="t" r="r" b="b"/>
              <a:pathLst>
                <a:path w="7520" h="4766" extrusionOk="0">
                  <a:moveTo>
                    <a:pt x="4716" y="330"/>
                  </a:moveTo>
                  <a:lnTo>
                    <a:pt x="7074" y="4452"/>
                  </a:lnTo>
                  <a:lnTo>
                    <a:pt x="396" y="4387"/>
                  </a:lnTo>
                  <a:lnTo>
                    <a:pt x="2474" y="396"/>
                  </a:lnTo>
                  <a:lnTo>
                    <a:pt x="4716" y="330"/>
                  </a:lnTo>
                  <a:close/>
                  <a:moveTo>
                    <a:pt x="4848" y="0"/>
                  </a:moveTo>
                  <a:lnTo>
                    <a:pt x="2408" y="83"/>
                  </a:lnTo>
                  <a:lnTo>
                    <a:pt x="0" y="4683"/>
                  </a:lnTo>
                  <a:lnTo>
                    <a:pt x="7519" y="4766"/>
                  </a:lnTo>
                  <a:lnTo>
                    <a:pt x="48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1471;p46">
              <a:extLst>
                <a:ext uri="{FF2B5EF4-FFF2-40B4-BE49-F238E27FC236}">
                  <a16:creationId xmlns:a16="http://schemas.microsoft.com/office/drawing/2014/main" id="{DE067EAC-D58D-7124-ADF1-B3E66FD57798}"/>
                </a:ext>
              </a:extLst>
            </p:cNvPr>
            <p:cNvSpPr/>
            <p:nvPr/>
          </p:nvSpPr>
          <p:spPr>
            <a:xfrm>
              <a:off x="5829750" y="1833900"/>
              <a:ext cx="195850" cy="61450"/>
            </a:xfrm>
            <a:custGeom>
              <a:avLst/>
              <a:gdLst/>
              <a:ahLst/>
              <a:cxnLst/>
              <a:rect l="l" t="t" r="r" b="b"/>
              <a:pathLst>
                <a:path w="7834" h="2458" extrusionOk="0">
                  <a:moveTo>
                    <a:pt x="4915" y="314"/>
                  </a:moveTo>
                  <a:lnTo>
                    <a:pt x="7075" y="2144"/>
                  </a:lnTo>
                  <a:lnTo>
                    <a:pt x="710" y="2127"/>
                  </a:lnTo>
                  <a:lnTo>
                    <a:pt x="2623" y="363"/>
                  </a:lnTo>
                  <a:lnTo>
                    <a:pt x="4915" y="314"/>
                  </a:lnTo>
                  <a:close/>
                  <a:moveTo>
                    <a:pt x="4964" y="0"/>
                  </a:moveTo>
                  <a:lnTo>
                    <a:pt x="2573" y="50"/>
                  </a:lnTo>
                  <a:lnTo>
                    <a:pt x="1" y="2424"/>
                  </a:lnTo>
                  <a:lnTo>
                    <a:pt x="7833" y="2457"/>
                  </a:lnTo>
                  <a:lnTo>
                    <a:pt x="496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1472;p46">
              <a:extLst>
                <a:ext uri="{FF2B5EF4-FFF2-40B4-BE49-F238E27FC236}">
                  <a16:creationId xmlns:a16="http://schemas.microsoft.com/office/drawing/2014/main" id="{5EFD0351-4124-9274-AAC8-D9AD1FE4756E}"/>
                </a:ext>
              </a:extLst>
            </p:cNvPr>
            <p:cNvSpPr/>
            <p:nvPr/>
          </p:nvSpPr>
          <p:spPr>
            <a:xfrm>
              <a:off x="5845825" y="2150500"/>
              <a:ext cx="187995" cy="30950"/>
            </a:xfrm>
            <a:custGeom>
              <a:avLst/>
              <a:gdLst/>
              <a:ahLst/>
              <a:cxnLst/>
              <a:rect l="l" t="t" r="r" b="b"/>
              <a:pathLst>
                <a:path w="6531" h="1238" extrusionOk="0">
                  <a:moveTo>
                    <a:pt x="1" y="0"/>
                  </a:moveTo>
                  <a:lnTo>
                    <a:pt x="1" y="1237"/>
                  </a:lnTo>
                  <a:lnTo>
                    <a:pt x="6531" y="1237"/>
                  </a:lnTo>
                  <a:lnTo>
                    <a:pt x="653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1473;p46">
              <a:extLst>
                <a:ext uri="{FF2B5EF4-FFF2-40B4-BE49-F238E27FC236}">
                  <a16:creationId xmlns:a16="http://schemas.microsoft.com/office/drawing/2014/main" id="{4E1C05E3-FC28-4FD5-BDC5-C85142DF8BEA}"/>
                </a:ext>
              </a:extLst>
            </p:cNvPr>
            <p:cNvSpPr/>
            <p:nvPr/>
          </p:nvSpPr>
          <p:spPr>
            <a:xfrm>
              <a:off x="5846452" y="2150500"/>
              <a:ext cx="158328" cy="30950"/>
            </a:xfrm>
            <a:custGeom>
              <a:avLst/>
              <a:gdLst/>
              <a:ahLst/>
              <a:cxnLst/>
              <a:rect l="l" t="t" r="r" b="b"/>
              <a:pathLst>
                <a:path w="6531" h="1238" extrusionOk="0">
                  <a:moveTo>
                    <a:pt x="1" y="0"/>
                  </a:moveTo>
                  <a:lnTo>
                    <a:pt x="1" y="1237"/>
                  </a:lnTo>
                  <a:lnTo>
                    <a:pt x="6531" y="1237"/>
                  </a:lnTo>
                  <a:lnTo>
                    <a:pt x="6531" y="0"/>
                  </a:lnTo>
                  <a:close/>
                </a:path>
              </a:pathLst>
            </a:custGeom>
            <a:solidFill>
              <a:srgbClr val="34343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4" name="Google Shape;1611;p46">
            <a:extLst>
              <a:ext uri="{FF2B5EF4-FFF2-40B4-BE49-F238E27FC236}">
                <a16:creationId xmlns:a16="http://schemas.microsoft.com/office/drawing/2014/main" id="{696A3849-DF43-7914-6239-09D328B11345}"/>
              </a:ext>
            </a:extLst>
          </p:cNvPr>
          <p:cNvGrpSpPr/>
          <p:nvPr/>
        </p:nvGrpSpPr>
        <p:grpSpPr>
          <a:xfrm>
            <a:off x="839315" y="4538534"/>
            <a:ext cx="442016" cy="475572"/>
            <a:chOff x="7902500" y="1990125"/>
            <a:chExt cx="256850" cy="276650"/>
          </a:xfrm>
        </p:grpSpPr>
        <p:sp>
          <p:nvSpPr>
            <p:cNvPr id="680" name="Google Shape;1612;p46">
              <a:extLst>
                <a:ext uri="{FF2B5EF4-FFF2-40B4-BE49-F238E27FC236}">
                  <a16:creationId xmlns:a16="http://schemas.microsoft.com/office/drawing/2014/main" id="{06B11051-9D9B-BF3F-0941-095E9F008985}"/>
                </a:ext>
              </a:extLst>
            </p:cNvPr>
            <p:cNvSpPr/>
            <p:nvPr/>
          </p:nvSpPr>
          <p:spPr>
            <a:xfrm>
              <a:off x="7909100" y="2008675"/>
              <a:ext cx="151300" cy="254800"/>
            </a:xfrm>
            <a:custGeom>
              <a:avLst/>
              <a:gdLst/>
              <a:ahLst/>
              <a:cxnLst/>
              <a:rect l="l" t="t" r="r" b="b"/>
              <a:pathLst>
                <a:path w="6052" h="10192" extrusionOk="0">
                  <a:moveTo>
                    <a:pt x="0" y="1"/>
                  </a:moveTo>
                  <a:lnTo>
                    <a:pt x="149" y="10191"/>
                  </a:lnTo>
                  <a:lnTo>
                    <a:pt x="6052" y="10126"/>
                  </a:lnTo>
                  <a:lnTo>
                    <a:pt x="6019" y="278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1613;p46">
              <a:extLst>
                <a:ext uri="{FF2B5EF4-FFF2-40B4-BE49-F238E27FC236}">
                  <a16:creationId xmlns:a16="http://schemas.microsoft.com/office/drawing/2014/main" id="{11BB7120-E693-C593-F01C-297898B61526}"/>
                </a:ext>
              </a:extLst>
            </p:cNvPr>
            <p:cNvSpPr/>
            <p:nvPr/>
          </p:nvSpPr>
          <p:spPr>
            <a:xfrm>
              <a:off x="8059550" y="2077525"/>
              <a:ext cx="79600" cy="184700"/>
            </a:xfrm>
            <a:custGeom>
              <a:avLst/>
              <a:gdLst/>
              <a:ahLst/>
              <a:cxnLst/>
              <a:rect l="l" t="t" r="r" b="b"/>
              <a:pathLst>
                <a:path w="3184" h="7388" extrusionOk="0">
                  <a:moveTo>
                    <a:pt x="3134" y="1"/>
                  </a:moveTo>
                  <a:lnTo>
                    <a:pt x="1" y="17"/>
                  </a:lnTo>
                  <a:lnTo>
                    <a:pt x="50" y="7388"/>
                  </a:lnTo>
                  <a:lnTo>
                    <a:pt x="3183" y="7355"/>
                  </a:lnTo>
                  <a:lnTo>
                    <a:pt x="313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1614;p46">
              <a:extLst>
                <a:ext uri="{FF2B5EF4-FFF2-40B4-BE49-F238E27FC236}">
                  <a16:creationId xmlns:a16="http://schemas.microsoft.com/office/drawing/2014/main" id="{A356431F-40CF-18A6-F1D2-BCAEB1733093}"/>
                </a:ext>
              </a:extLst>
            </p:cNvPr>
            <p:cNvSpPr/>
            <p:nvPr/>
          </p:nvSpPr>
          <p:spPr>
            <a:xfrm>
              <a:off x="7909100" y="2008675"/>
              <a:ext cx="150075" cy="81650"/>
            </a:xfrm>
            <a:custGeom>
              <a:avLst/>
              <a:gdLst/>
              <a:ahLst/>
              <a:cxnLst/>
              <a:rect l="l" t="t" r="r" b="b"/>
              <a:pathLst>
                <a:path w="6003" h="3266" extrusionOk="0">
                  <a:moveTo>
                    <a:pt x="0" y="1"/>
                  </a:moveTo>
                  <a:lnTo>
                    <a:pt x="0" y="512"/>
                  </a:lnTo>
                  <a:lnTo>
                    <a:pt x="6003" y="3266"/>
                  </a:lnTo>
                  <a:lnTo>
                    <a:pt x="6003" y="27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4343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1615;p46">
              <a:extLst>
                <a:ext uri="{FF2B5EF4-FFF2-40B4-BE49-F238E27FC236}">
                  <a16:creationId xmlns:a16="http://schemas.microsoft.com/office/drawing/2014/main" id="{4FB5E882-BAC5-E113-2DBB-4B7B2330BE7D}"/>
                </a:ext>
              </a:extLst>
            </p:cNvPr>
            <p:cNvSpPr/>
            <p:nvPr/>
          </p:nvSpPr>
          <p:spPr>
            <a:xfrm>
              <a:off x="7902500" y="1991375"/>
              <a:ext cx="157075" cy="89075"/>
            </a:xfrm>
            <a:custGeom>
              <a:avLst/>
              <a:gdLst/>
              <a:ahLst/>
              <a:cxnLst/>
              <a:rect l="l" t="t" r="r" b="b"/>
              <a:pathLst>
                <a:path w="6283" h="3563" extrusionOk="0">
                  <a:moveTo>
                    <a:pt x="0" y="0"/>
                  </a:moveTo>
                  <a:lnTo>
                    <a:pt x="17" y="627"/>
                  </a:lnTo>
                  <a:lnTo>
                    <a:pt x="6283" y="3562"/>
                  </a:lnTo>
                  <a:lnTo>
                    <a:pt x="6267" y="29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1616;p46">
              <a:extLst>
                <a:ext uri="{FF2B5EF4-FFF2-40B4-BE49-F238E27FC236}">
                  <a16:creationId xmlns:a16="http://schemas.microsoft.com/office/drawing/2014/main" id="{4529D35F-C35D-D4CA-23DC-A4D960EA7F5C}"/>
                </a:ext>
              </a:extLst>
            </p:cNvPr>
            <p:cNvSpPr/>
            <p:nvPr/>
          </p:nvSpPr>
          <p:spPr>
            <a:xfrm>
              <a:off x="8058750" y="2063925"/>
              <a:ext cx="100600" cy="16525"/>
            </a:xfrm>
            <a:custGeom>
              <a:avLst/>
              <a:gdLst/>
              <a:ahLst/>
              <a:cxnLst/>
              <a:rect l="l" t="t" r="r" b="b"/>
              <a:pathLst>
                <a:path w="4024" h="661" extrusionOk="0">
                  <a:moveTo>
                    <a:pt x="0" y="0"/>
                  </a:moveTo>
                  <a:lnTo>
                    <a:pt x="0" y="660"/>
                  </a:lnTo>
                  <a:lnTo>
                    <a:pt x="4023" y="660"/>
                  </a:lnTo>
                  <a:lnTo>
                    <a:pt x="40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1617;p46">
              <a:extLst>
                <a:ext uri="{FF2B5EF4-FFF2-40B4-BE49-F238E27FC236}">
                  <a16:creationId xmlns:a16="http://schemas.microsoft.com/office/drawing/2014/main" id="{448926AC-4738-6850-0FA9-53C49BC732A9}"/>
                </a:ext>
              </a:extLst>
            </p:cNvPr>
            <p:cNvSpPr/>
            <p:nvPr/>
          </p:nvSpPr>
          <p:spPr>
            <a:xfrm>
              <a:off x="7902500" y="1990125"/>
              <a:ext cx="256850" cy="73825"/>
            </a:xfrm>
            <a:custGeom>
              <a:avLst/>
              <a:gdLst/>
              <a:ahLst/>
              <a:cxnLst/>
              <a:rect l="l" t="t" r="r" b="b"/>
              <a:pathLst>
                <a:path w="10274" h="2953" extrusionOk="0">
                  <a:moveTo>
                    <a:pt x="3925" y="1"/>
                  </a:moveTo>
                  <a:lnTo>
                    <a:pt x="0" y="50"/>
                  </a:lnTo>
                  <a:lnTo>
                    <a:pt x="6267" y="2952"/>
                  </a:lnTo>
                  <a:lnTo>
                    <a:pt x="10273" y="2952"/>
                  </a:lnTo>
                  <a:lnTo>
                    <a:pt x="39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1618;p46">
              <a:extLst>
                <a:ext uri="{FF2B5EF4-FFF2-40B4-BE49-F238E27FC236}">
                  <a16:creationId xmlns:a16="http://schemas.microsoft.com/office/drawing/2014/main" id="{C7BA93BA-064B-B9CA-1437-3DBABF2279C7}"/>
                </a:ext>
              </a:extLst>
            </p:cNvPr>
            <p:cNvSpPr/>
            <p:nvPr/>
          </p:nvSpPr>
          <p:spPr>
            <a:xfrm>
              <a:off x="8058750" y="2080425"/>
              <a:ext cx="79150" cy="9500"/>
            </a:xfrm>
            <a:custGeom>
              <a:avLst/>
              <a:gdLst/>
              <a:ahLst/>
              <a:cxnLst/>
              <a:rect l="l" t="t" r="r" b="b"/>
              <a:pathLst>
                <a:path w="3166" h="380" extrusionOk="0">
                  <a:moveTo>
                    <a:pt x="0" y="0"/>
                  </a:moveTo>
                  <a:lnTo>
                    <a:pt x="0" y="379"/>
                  </a:lnTo>
                  <a:lnTo>
                    <a:pt x="3166" y="379"/>
                  </a:lnTo>
                  <a:lnTo>
                    <a:pt x="3166" y="0"/>
                  </a:lnTo>
                  <a:close/>
                </a:path>
              </a:pathLst>
            </a:custGeom>
            <a:solidFill>
              <a:srgbClr val="34343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1619;p46">
              <a:extLst>
                <a:ext uri="{FF2B5EF4-FFF2-40B4-BE49-F238E27FC236}">
                  <a16:creationId xmlns:a16="http://schemas.microsoft.com/office/drawing/2014/main" id="{8FCC32DD-E6F6-58F1-26A5-BBFA111FFFC7}"/>
                </a:ext>
              </a:extLst>
            </p:cNvPr>
            <p:cNvSpPr/>
            <p:nvPr/>
          </p:nvSpPr>
          <p:spPr>
            <a:xfrm>
              <a:off x="7912800" y="2256850"/>
              <a:ext cx="225925" cy="9925"/>
            </a:xfrm>
            <a:custGeom>
              <a:avLst/>
              <a:gdLst/>
              <a:ahLst/>
              <a:cxnLst/>
              <a:rect l="l" t="t" r="r" b="b"/>
              <a:pathLst>
                <a:path w="9037" h="397" extrusionOk="0">
                  <a:moveTo>
                    <a:pt x="1" y="1"/>
                  </a:moveTo>
                  <a:lnTo>
                    <a:pt x="1" y="396"/>
                  </a:lnTo>
                  <a:lnTo>
                    <a:pt x="9037" y="396"/>
                  </a:lnTo>
                  <a:lnTo>
                    <a:pt x="90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1620;p46">
              <a:extLst>
                <a:ext uri="{FF2B5EF4-FFF2-40B4-BE49-F238E27FC236}">
                  <a16:creationId xmlns:a16="http://schemas.microsoft.com/office/drawing/2014/main" id="{89A3153F-94F3-CE76-FF8A-CB6AA0A44B78}"/>
                </a:ext>
              </a:extLst>
            </p:cNvPr>
            <p:cNvSpPr/>
            <p:nvPr/>
          </p:nvSpPr>
          <p:spPr>
            <a:xfrm>
              <a:off x="7937125" y="2130300"/>
              <a:ext cx="94425" cy="115450"/>
            </a:xfrm>
            <a:custGeom>
              <a:avLst/>
              <a:gdLst/>
              <a:ahLst/>
              <a:cxnLst/>
              <a:rect l="l" t="t" r="r" b="b"/>
              <a:pathLst>
                <a:path w="3777" h="4618" extrusionOk="0">
                  <a:moveTo>
                    <a:pt x="1" y="0"/>
                  </a:moveTo>
                  <a:lnTo>
                    <a:pt x="1" y="4617"/>
                  </a:lnTo>
                  <a:lnTo>
                    <a:pt x="3777" y="4617"/>
                  </a:lnTo>
                  <a:lnTo>
                    <a:pt x="377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1621;p46">
              <a:extLst>
                <a:ext uri="{FF2B5EF4-FFF2-40B4-BE49-F238E27FC236}">
                  <a16:creationId xmlns:a16="http://schemas.microsoft.com/office/drawing/2014/main" id="{3B6A8DBB-5365-144B-03B8-49CE10BADC08}"/>
                </a:ext>
              </a:extLst>
            </p:cNvPr>
            <p:cNvSpPr/>
            <p:nvPr/>
          </p:nvSpPr>
          <p:spPr>
            <a:xfrm>
              <a:off x="7942900" y="2130300"/>
              <a:ext cx="88650" cy="115450"/>
            </a:xfrm>
            <a:custGeom>
              <a:avLst/>
              <a:gdLst/>
              <a:ahLst/>
              <a:cxnLst/>
              <a:rect l="l" t="t" r="r" b="b"/>
              <a:pathLst>
                <a:path w="3546" h="4618" extrusionOk="0">
                  <a:moveTo>
                    <a:pt x="0" y="0"/>
                  </a:moveTo>
                  <a:lnTo>
                    <a:pt x="0" y="4617"/>
                  </a:lnTo>
                  <a:lnTo>
                    <a:pt x="3546" y="4617"/>
                  </a:lnTo>
                  <a:lnTo>
                    <a:pt x="3546" y="0"/>
                  </a:lnTo>
                  <a:close/>
                </a:path>
              </a:pathLst>
            </a:custGeom>
            <a:solidFill>
              <a:srgbClr val="34343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1622;p46">
              <a:extLst>
                <a:ext uri="{FF2B5EF4-FFF2-40B4-BE49-F238E27FC236}">
                  <a16:creationId xmlns:a16="http://schemas.microsoft.com/office/drawing/2014/main" id="{F773B78F-645C-23E1-67F6-B54D719E13C8}"/>
                </a:ext>
              </a:extLst>
            </p:cNvPr>
            <p:cNvSpPr/>
            <p:nvPr/>
          </p:nvSpPr>
          <p:spPr>
            <a:xfrm>
              <a:off x="7942900" y="2128225"/>
              <a:ext cx="88650" cy="2925"/>
            </a:xfrm>
            <a:custGeom>
              <a:avLst/>
              <a:gdLst/>
              <a:ahLst/>
              <a:cxnLst/>
              <a:rect l="l" t="t" r="r" b="b"/>
              <a:pathLst>
                <a:path w="3546" h="117" extrusionOk="0">
                  <a:moveTo>
                    <a:pt x="0" y="1"/>
                  </a:moveTo>
                  <a:lnTo>
                    <a:pt x="0" y="116"/>
                  </a:lnTo>
                  <a:lnTo>
                    <a:pt x="3546" y="116"/>
                  </a:lnTo>
                  <a:lnTo>
                    <a:pt x="3546" y="1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1623;p46">
              <a:extLst>
                <a:ext uri="{FF2B5EF4-FFF2-40B4-BE49-F238E27FC236}">
                  <a16:creationId xmlns:a16="http://schemas.microsoft.com/office/drawing/2014/main" id="{2164659B-043D-A883-9379-7D2A2FE6757B}"/>
                </a:ext>
              </a:extLst>
            </p:cNvPr>
            <p:cNvSpPr/>
            <p:nvPr/>
          </p:nvSpPr>
          <p:spPr>
            <a:xfrm>
              <a:off x="7942900" y="2130300"/>
              <a:ext cx="88650" cy="1250"/>
            </a:xfrm>
            <a:custGeom>
              <a:avLst/>
              <a:gdLst/>
              <a:ahLst/>
              <a:cxnLst/>
              <a:rect l="l" t="t" r="r" b="b"/>
              <a:pathLst>
                <a:path w="3546" h="50" extrusionOk="0">
                  <a:moveTo>
                    <a:pt x="0" y="0"/>
                  </a:moveTo>
                  <a:lnTo>
                    <a:pt x="0" y="50"/>
                  </a:lnTo>
                  <a:lnTo>
                    <a:pt x="3546" y="50"/>
                  </a:lnTo>
                  <a:lnTo>
                    <a:pt x="3546" y="0"/>
                  </a:lnTo>
                  <a:close/>
                </a:path>
              </a:pathLst>
            </a:custGeom>
            <a:solidFill>
              <a:srgbClr val="8D8D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1624;p46">
              <a:extLst>
                <a:ext uri="{FF2B5EF4-FFF2-40B4-BE49-F238E27FC236}">
                  <a16:creationId xmlns:a16="http://schemas.microsoft.com/office/drawing/2014/main" id="{A243F978-6567-0E6A-0A6E-E3A55C622DF5}"/>
                </a:ext>
              </a:extLst>
            </p:cNvPr>
            <p:cNvSpPr/>
            <p:nvPr/>
          </p:nvSpPr>
          <p:spPr>
            <a:xfrm>
              <a:off x="8012150" y="2122050"/>
              <a:ext cx="24775" cy="10325"/>
            </a:xfrm>
            <a:custGeom>
              <a:avLst/>
              <a:gdLst/>
              <a:ahLst/>
              <a:cxnLst/>
              <a:rect l="l" t="t" r="r" b="b"/>
              <a:pathLst>
                <a:path w="991" h="413" extrusionOk="0">
                  <a:moveTo>
                    <a:pt x="1" y="1"/>
                  </a:moveTo>
                  <a:lnTo>
                    <a:pt x="1" y="413"/>
                  </a:lnTo>
                  <a:lnTo>
                    <a:pt x="990" y="413"/>
                  </a:lnTo>
                  <a:lnTo>
                    <a:pt x="99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1625;p46">
              <a:extLst>
                <a:ext uri="{FF2B5EF4-FFF2-40B4-BE49-F238E27FC236}">
                  <a16:creationId xmlns:a16="http://schemas.microsoft.com/office/drawing/2014/main" id="{F5916B51-EE00-C7D6-95FF-1583ED57F64D}"/>
                </a:ext>
              </a:extLst>
            </p:cNvPr>
            <p:cNvSpPr/>
            <p:nvPr/>
          </p:nvSpPr>
          <p:spPr>
            <a:xfrm>
              <a:off x="7921050" y="2122050"/>
              <a:ext cx="91950" cy="10325"/>
            </a:xfrm>
            <a:custGeom>
              <a:avLst/>
              <a:gdLst/>
              <a:ahLst/>
              <a:cxnLst/>
              <a:rect l="l" t="t" r="r" b="b"/>
              <a:pathLst>
                <a:path w="3678" h="413" extrusionOk="0">
                  <a:moveTo>
                    <a:pt x="0" y="1"/>
                  </a:moveTo>
                  <a:lnTo>
                    <a:pt x="0" y="413"/>
                  </a:lnTo>
                  <a:lnTo>
                    <a:pt x="3678" y="413"/>
                  </a:lnTo>
                  <a:lnTo>
                    <a:pt x="36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96" name="Imagem 695" descr="Fatec Votorantim">
            <a:extLst>
              <a:ext uri="{FF2B5EF4-FFF2-40B4-BE49-F238E27FC236}">
                <a16:creationId xmlns:a16="http://schemas.microsoft.com/office/drawing/2014/main" id="{DCF0F9EF-4EEE-54EB-49B9-D728687A4F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9121" y="97369"/>
            <a:ext cx="1654309" cy="389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6322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18206C-0A1A-E029-E35D-FC0BB1277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4650" y="107747"/>
            <a:ext cx="4274700" cy="1293000"/>
          </a:xfrm>
        </p:spPr>
        <p:txBody>
          <a:bodyPr/>
          <a:lstStyle/>
          <a:p>
            <a:r>
              <a:rPr lang="pt-BR" sz="4000" dirty="0">
                <a:latin typeface="+mn-lt"/>
              </a:rPr>
              <a:t>Lema da CPFL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49FFC9E-CC0B-7BBF-1737-3FCD676C28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68175" y="1166290"/>
            <a:ext cx="4274700" cy="2872788"/>
          </a:xfr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/>
          <a:lstStyle/>
          <a:p>
            <a:pPr marL="152400" indent="0" algn="ctr">
              <a:buNone/>
            </a:pPr>
            <a:r>
              <a:rPr lang="pt-BR" sz="3600" dirty="0">
                <a:latin typeface="+mn-lt"/>
              </a:rPr>
              <a:t>Liderar o setor com a energia que transforma vidas e conecta pessoas.</a:t>
            </a:r>
          </a:p>
        </p:txBody>
      </p:sp>
      <p:pic>
        <p:nvPicPr>
          <p:cNvPr id="6" name="Imagem 5" descr="Placa com dizeres&#10;&#10;O conteúdo gerado por IA pode estar incorreto.">
            <a:extLst>
              <a:ext uri="{FF2B5EF4-FFF2-40B4-BE49-F238E27FC236}">
                <a16:creationId xmlns:a16="http://schemas.microsoft.com/office/drawing/2014/main" id="{E81F5E8D-98F4-CCCD-9EFE-F16700DAD3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9498" y="1166290"/>
            <a:ext cx="2154591" cy="2872788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</p:spTree>
    <p:extLst>
      <p:ext uri="{BB962C8B-B14F-4D97-AF65-F5344CB8AC3E}">
        <p14:creationId xmlns:p14="http://schemas.microsoft.com/office/powerpoint/2010/main" val="23728794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Google Shape;944;p42"/>
          <p:cNvSpPr txBox="1">
            <a:spLocks noGrp="1"/>
          </p:cNvSpPr>
          <p:nvPr>
            <p:ph type="title"/>
          </p:nvPr>
        </p:nvSpPr>
        <p:spPr>
          <a:xfrm>
            <a:off x="1197287" y="221157"/>
            <a:ext cx="2031754" cy="572700"/>
          </a:xfrm>
          <a:prstGeom prst="rect">
            <a:avLst/>
          </a:prstGeom>
          <a:effectLst/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3600" dirty="0">
                <a:latin typeface="+mj-lt"/>
              </a:rPr>
              <a:t>Missão</a:t>
            </a:r>
          </a:p>
        </p:txBody>
      </p:sp>
      <p:pic>
        <p:nvPicPr>
          <p:cNvPr id="3" name="Imagem 2" descr="Fatec Votorantim">
            <a:extLst>
              <a:ext uri="{FF2B5EF4-FFF2-40B4-BE49-F238E27FC236}">
                <a16:creationId xmlns:a16="http://schemas.microsoft.com/office/drawing/2014/main" id="{B402A229-79FD-77F0-B2CA-A72EF606E1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5076" y="146902"/>
            <a:ext cx="1087313" cy="261893"/>
          </a:xfrm>
          <a:prstGeom prst="rect">
            <a:avLst/>
          </a:prstGeom>
        </p:spPr>
      </p:pic>
      <p:pic>
        <p:nvPicPr>
          <p:cNvPr id="4" name="Imagem 3" descr="Ícone&#10;&#10;O conteúdo gerado por IA pode estar incorreto.">
            <a:extLst>
              <a:ext uri="{FF2B5EF4-FFF2-40B4-BE49-F238E27FC236}">
                <a16:creationId xmlns:a16="http://schemas.microsoft.com/office/drawing/2014/main" id="{C6F38A87-0E3D-4A10-2A56-01D6E88168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718" y="298857"/>
            <a:ext cx="495000" cy="495000"/>
          </a:xfrm>
          <a:prstGeom prst="rect">
            <a:avLst/>
          </a:prstGeom>
        </p:spPr>
      </p:pic>
      <p:sp>
        <p:nvSpPr>
          <p:cNvPr id="5" name="Espaço Reservado para Conteúdo 2">
            <a:extLst>
              <a:ext uri="{FF2B5EF4-FFF2-40B4-BE49-F238E27FC236}">
                <a16:creationId xmlns:a16="http://schemas.microsoft.com/office/drawing/2014/main" id="{BD29C45F-BD9E-224B-0B85-37C11163982A}"/>
              </a:ext>
            </a:extLst>
          </p:cNvPr>
          <p:cNvSpPr txBox="1">
            <a:spLocks/>
          </p:cNvSpPr>
          <p:nvPr/>
        </p:nvSpPr>
        <p:spPr>
          <a:xfrm>
            <a:off x="474133" y="970844"/>
            <a:ext cx="8297333" cy="386265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2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2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2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2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2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2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2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2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pt-BR" sz="1800" kern="100" dirty="0">
                <a:effectLst/>
                <a:latin typeface="Segoe UI Symbol" panose="020B0502040204020203" pitchFamily="34" charset="0"/>
                <a:ea typeface="Aptos" panose="020B0004020202020204" pitchFamily="34" charset="0"/>
                <a:cs typeface="Segoe UI Symbol" panose="020B0502040204020203" pitchFamily="34" charset="0"/>
              </a:rPr>
              <a:t>✓</a:t>
            </a:r>
            <a:r>
              <a:rPr lang="pt-BR" sz="18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Fornecer, energia sustentável, acessível e confiável em todos os momentos, tornando a vida das pessoas mais segura, saudável e próspera nas regiões onde atuam.</a:t>
            </a:r>
            <a:endParaRPr lang="pt-BR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pt-BR" sz="1800" kern="100" dirty="0">
                <a:effectLst/>
                <a:latin typeface="Segoe UI Symbol" panose="020B0502040204020203" pitchFamily="34" charset="0"/>
                <a:ea typeface="Aptos" panose="020B0004020202020204" pitchFamily="34" charset="0"/>
                <a:cs typeface="Segoe UI Symbol" panose="020B0502040204020203" pitchFamily="34" charset="0"/>
              </a:rPr>
              <a:t>✓</a:t>
            </a:r>
            <a:r>
              <a:rPr lang="pt-BR" sz="18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Promover o crescimento do negócio de uma maneira estratégica e competitiva, mantendo sua dinâmica e vitalidade, e criando uma cultura corporativa internacional que segue padrões e respeita a diversidade ao mesmo tempo em que promove o seu legado.</a:t>
            </a:r>
            <a:endParaRPr lang="pt-BR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pt-BR" sz="1800" kern="100" dirty="0">
                <a:effectLst/>
                <a:latin typeface="Segoe UI Symbol" panose="020B0502040204020203" pitchFamily="34" charset="0"/>
                <a:ea typeface="Aptos" panose="020B0004020202020204" pitchFamily="34" charset="0"/>
                <a:cs typeface="Segoe UI Symbol" panose="020B0502040204020203" pitchFamily="34" charset="0"/>
              </a:rPr>
              <a:t>✓</a:t>
            </a:r>
            <a:r>
              <a:rPr lang="pt-BR" sz="18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Proporcionar igualdade de oportunidades para todos os colaboradores, atraindo talentos para a CPFL.</a:t>
            </a:r>
            <a:endParaRPr lang="pt-BR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indent="0" algn="just"/>
            <a:endParaRPr lang="pt-BR" sz="2400" dirty="0">
              <a:latin typeface="Arial" panose="020B0604020202020204" pitchFamily="34" charset="0"/>
              <a:ea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0650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3">
          <a:extLst>
            <a:ext uri="{FF2B5EF4-FFF2-40B4-BE49-F238E27FC236}">
              <a16:creationId xmlns:a16="http://schemas.microsoft.com/office/drawing/2014/main" id="{0B0DE374-6F69-EBFF-EE5F-8E253DB338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Fatec Votorantim">
            <a:extLst>
              <a:ext uri="{FF2B5EF4-FFF2-40B4-BE49-F238E27FC236}">
                <a16:creationId xmlns:a16="http://schemas.microsoft.com/office/drawing/2014/main" id="{72C15D20-B330-5CCC-4551-84CF5D4F41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5076" y="146902"/>
            <a:ext cx="1087313" cy="261893"/>
          </a:xfrm>
          <a:prstGeom prst="rect">
            <a:avLst/>
          </a:prstGeom>
        </p:spPr>
      </p:pic>
      <p:sp>
        <p:nvSpPr>
          <p:cNvPr id="21" name="Google Shape;944;p42">
            <a:extLst>
              <a:ext uri="{FF2B5EF4-FFF2-40B4-BE49-F238E27FC236}">
                <a16:creationId xmlns:a16="http://schemas.microsoft.com/office/drawing/2014/main" id="{076DB64C-FC1E-963C-218A-4491F1634918}"/>
              </a:ext>
            </a:extLst>
          </p:cNvPr>
          <p:cNvSpPr txBox="1">
            <a:spLocks/>
          </p:cNvSpPr>
          <p:nvPr/>
        </p:nvSpPr>
        <p:spPr>
          <a:xfrm>
            <a:off x="1208157" y="121347"/>
            <a:ext cx="2031754" cy="572700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" sz="3600" dirty="0">
                <a:latin typeface="+mj-lt"/>
              </a:rPr>
              <a:t>Visão</a:t>
            </a:r>
          </a:p>
        </p:txBody>
      </p:sp>
      <p:pic>
        <p:nvPicPr>
          <p:cNvPr id="2" name="Imagem 1" descr="Ícone&#10;&#10;O conteúdo gerado por IA pode estar incorreto.">
            <a:extLst>
              <a:ext uri="{FF2B5EF4-FFF2-40B4-BE49-F238E27FC236}">
                <a16:creationId xmlns:a16="http://schemas.microsoft.com/office/drawing/2014/main" id="{A5972FFC-C657-783F-5849-118D44D7E9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037" y="146902"/>
            <a:ext cx="563251" cy="563251"/>
          </a:xfrm>
          <a:prstGeom prst="rect">
            <a:avLst/>
          </a:prstGeom>
        </p:spPr>
      </p:pic>
      <p:sp>
        <p:nvSpPr>
          <p:cNvPr id="6" name="Espaço Reservado para Conteúdo 2">
            <a:extLst>
              <a:ext uri="{FF2B5EF4-FFF2-40B4-BE49-F238E27FC236}">
                <a16:creationId xmlns:a16="http://schemas.microsoft.com/office/drawing/2014/main" id="{DF47D365-DF84-44FD-1D90-356C5DDD9EB0}"/>
              </a:ext>
            </a:extLst>
          </p:cNvPr>
          <p:cNvSpPr txBox="1">
            <a:spLocks/>
          </p:cNvSpPr>
          <p:nvPr/>
        </p:nvSpPr>
        <p:spPr>
          <a:xfrm>
            <a:off x="261610" y="916378"/>
            <a:ext cx="8620779" cy="3533075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2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2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2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2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2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2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2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2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pt-BR" sz="2000" kern="100" dirty="0">
                <a:effectLst/>
                <a:latin typeface="Segoe UI Symbol" panose="020B0502040204020203" pitchFamily="34" charset="0"/>
                <a:ea typeface="Aptos" panose="020B0004020202020204" pitchFamily="34" charset="0"/>
                <a:cs typeface="Segoe UI Symbol" panose="020B0502040204020203" pitchFamily="34" charset="0"/>
              </a:rPr>
              <a:t>✓</a:t>
            </a:r>
            <a:r>
              <a:rPr lang="pt-BR" sz="20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Ser a maior empresa de energia elétrica da América do Sul através do fornecimento confiável e de serviços reconhecidos por diversos públicos.</a:t>
            </a:r>
            <a:endParaRPr lang="pt-BR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pt-BR" sz="2000" kern="100" dirty="0">
                <a:effectLst/>
                <a:latin typeface="Segoe UI Symbol" panose="020B0502040204020203" pitchFamily="34" charset="0"/>
                <a:ea typeface="Aptos" panose="020B0004020202020204" pitchFamily="34" charset="0"/>
                <a:cs typeface="Segoe UI Symbol" panose="020B0502040204020203" pitchFamily="34" charset="0"/>
              </a:rPr>
              <a:t>✓</a:t>
            </a:r>
            <a:r>
              <a:rPr lang="pt-BR" sz="20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Estabelecer um compromisso duradouro com o desenvolvimento dos negócios, a inovação e a cultura corporativa.</a:t>
            </a:r>
            <a:endParaRPr lang="pt-BR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indent="0" algn="just"/>
            <a:r>
              <a:rPr lang="pt-BR" sz="2400" dirty="0">
                <a:latin typeface="Arial" panose="020B0604020202020204" pitchFamily="34" charset="0"/>
                <a:ea typeface="Aptos" panose="020B0004020202020204" pitchFamily="34" charset="0"/>
              </a:rPr>
              <a:t> </a:t>
            </a:r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22758267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3">
          <a:extLst>
            <a:ext uri="{FF2B5EF4-FFF2-40B4-BE49-F238E27FC236}">
              <a16:creationId xmlns:a16="http://schemas.microsoft.com/office/drawing/2014/main" id="{07F97513-9D93-00F0-6D92-C5278B0727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Fatec Votorantim">
            <a:extLst>
              <a:ext uri="{FF2B5EF4-FFF2-40B4-BE49-F238E27FC236}">
                <a16:creationId xmlns:a16="http://schemas.microsoft.com/office/drawing/2014/main" id="{B56B2EF3-48B6-F9D1-7302-DBE3C5A078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5076" y="146902"/>
            <a:ext cx="1087313" cy="261893"/>
          </a:xfrm>
          <a:prstGeom prst="rect">
            <a:avLst/>
          </a:prstGeom>
        </p:spPr>
      </p:pic>
      <p:sp>
        <p:nvSpPr>
          <p:cNvPr id="19" name="Espaço Reservado para Conteúdo 2">
            <a:extLst>
              <a:ext uri="{FF2B5EF4-FFF2-40B4-BE49-F238E27FC236}">
                <a16:creationId xmlns:a16="http://schemas.microsoft.com/office/drawing/2014/main" id="{287BC039-A8DB-FD00-4BFD-D8C18260BB96}"/>
              </a:ext>
            </a:extLst>
          </p:cNvPr>
          <p:cNvSpPr txBox="1">
            <a:spLocks/>
          </p:cNvSpPr>
          <p:nvPr/>
        </p:nvSpPr>
        <p:spPr>
          <a:xfrm>
            <a:off x="600176" y="932130"/>
            <a:ext cx="8282213" cy="351732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74320" indent="-27432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7432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48640" indent="-27432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864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  <a:spcAft>
                <a:spcPts val="800"/>
              </a:spcAft>
            </a:pPr>
            <a:r>
              <a:rPr lang="pt-BR" kern="100" dirty="0">
                <a:effectLst/>
                <a:latin typeface="Segoe UI Symbol" panose="020B0502040204020203" pitchFamily="34" charset="0"/>
                <a:ea typeface="Aptos" panose="020B0004020202020204" pitchFamily="34" charset="0"/>
                <a:cs typeface="Segoe UI Symbol" panose="020B0502040204020203" pitchFamily="34" charset="0"/>
              </a:rPr>
              <a:t>✓</a:t>
            </a:r>
            <a:r>
              <a:rPr lang="pt-BR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pt-BR" b="1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Para a CPFL a segurança é um compromisso inegociável.</a:t>
            </a:r>
            <a:endParaRPr lang="pt-BR" b="1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  <a:spcAft>
                <a:spcPts val="800"/>
              </a:spcAft>
            </a:pPr>
            <a:r>
              <a:rPr lang="pt-BR" kern="100" dirty="0">
                <a:effectLst/>
                <a:latin typeface="Segoe UI Symbol" panose="020B0502040204020203" pitchFamily="34" charset="0"/>
                <a:ea typeface="Aptos" panose="020B0004020202020204" pitchFamily="34" charset="0"/>
                <a:cs typeface="Segoe UI Symbol" panose="020B0502040204020203" pitchFamily="34" charset="0"/>
              </a:rPr>
              <a:t>✓</a:t>
            </a:r>
            <a:r>
              <a:rPr lang="pt-BR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A força da CPFL vem da </a:t>
            </a:r>
            <a:r>
              <a:rPr lang="pt-BR" b="1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colaboração</a:t>
            </a:r>
            <a:r>
              <a:rPr lang="pt-BR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entre as pessoas.</a:t>
            </a:r>
            <a:endParaRPr lang="pt-BR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  <a:spcAft>
                <a:spcPts val="800"/>
              </a:spcAft>
            </a:pPr>
            <a:r>
              <a:rPr lang="pt-BR" kern="100" dirty="0">
                <a:effectLst/>
                <a:latin typeface="Segoe UI Symbol" panose="020B0502040204020203" pitchFamily="34" charset="0"/>
                <a:ea typeface="Aptos" panose="020B0004020202020204" pitchFamily="34" charset="0"/>
                <a:cs typeface="Segoe UI Symbol" panose="020B0502040204020203" pitchFamily="34" charset="0"/>
              </a:rPr>
              <a:t>✓</a:t>
            </a:r>
            <a:r>
              <a:rPr lang="pt-BR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pt-BR" b="1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Inovar</a:t>
            </a:r>
            <a:r>
              <a:rPr lang="pt-BR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para oferecer as melhores soluções aos seus clientes.</a:t>
            </a:r>
            <a:endParaRPr lang="pt-BR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  <a:spcAft>
                <a:spcPts val="800"/>
              </a:spcAft>
            </a:pPr>
            <a:r>
              <a:rPr lang="pt-BR" kern="100" dirty="0">
                <a:effectLst/>
                <a:latin typeface="Segoe UI Symbol" panose="020B0502040204020203" pitchFamily="34" charset="0"/>
                <a:ea typeface="Aptos" panose="020B0004020202020204" pitchFamily="34" charset="0"/>
                <a:cs typeface="Segoe UI Symbol" panose="020B0502040204020203" pitchFamily="34" charset="0"/>
              </a:rPr>
              <a:t>✓</a:t>
            </a:r>
            <a:r>
              <a:rPr lang="pt-BR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Se dedicar à entrega de resultados e à busca contínua da </a:t>
            </a:r>
            <a:r>
              <a:rPr lang="pt-BR" b="1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excelência.</a:t>
            </a:r>
            <a:endParaRPr lang="pt-BR" b="1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  <a:spcAft>
                <a:spcPts val="800"/>
              </a:spcAft>
            </a:pPr>
            <a:r>
              <a:rPr lang="pt-BR" kern="100" dirty="0">
                <a:effectLst/>
                <a:latin typeface="Segoe UI Symbol" panose="020B0502040204020203" pitchFamily="34" charset="0"/>
                <a:ea typeface="Aptos" panose="020B0004020202020204" pitchFamily="34" charset="0"/>
                <a:cs typeface="Segoe UI Symbol" panose="020B0502040204020203" pitchFamily="34" charset="0"/>
              </a:rPr>
              <a:t>✓</a:t>
            </a:r>
            <a:r>
              <a:rPr lang="pt-BR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Ser </a:t>
            </a:r>
            <a:r>
              <a:rPr lang="pt-BR" b="1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íntegros</a:t>
            </a:r>
            <a:r>
              <a:rPr lang="pt-BR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e</a:t>
            </a:r>
            <a:r>
              <a:rPr lang="pt-BR" b="1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responsáveis </a:t>
            </a:r>
            <a:r>
              <a:rPr lang="pt-BR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em tudo o que fazem para gerar valor de forma </a:t>
            </a:r>
            <a:r>
              <a:rPr lang="pt-BR" b="1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sustentável.</a:t>
            </a:r>
            <a:endParaRPr lang="pt-BR" b="1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pt-BR" sz="2400" dirty="0">
              <a:latin typeface="Arial" panose="020B0604020202020204" pitchFamily="34" charset="0"/>
            </a:endParaRPr>
          </a:p>
          <a:p>
            <a:endParaRPr lang="pt-BR" sz="3600" dirty="0"/>
          </a:p>
        </p:txBody>
      </p:sp>
      <p:sp>
        <p:nvSpPr>
          <p:cNvPr id="20" name="Google Shape;944;p42">
            <a:extLst>
              <a:ext uri="{FF2B5EF4-FFF2-40B4-BE49-F238E27FC236}">
                <a16:creationId xmlns:a16="http://schemas.microsoft.com/office/drawing/2014/main" id="{2BB6F1F3-1E5A-F39F-6F5C-068BDD0CD4F4}"/>
              </a:ext>
            </a:extLst>
          </p:cNvPr>
          <p:cNvSpPr txBox="1">
            <a:spLocks/>
          </p:cNvSpPr>
          <p:nvPr/>
        </p:nvSpPr>
        <p:spPr>
          <a:xfrm>
            <a:off x="1504517" y="97763"/>
            <a:ext cx="2229012" cy="572700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" sz="3600" dirty="0">
                <a:latin typeface="+mj-lt"/>
              </a:rPr>
              <a:t>Valores</a:t>
            </a:r>
          </a:p>
        </p:txBody>
      </p:sp>
      <p:pic>
        <p:nvPicPr>
          <p:cNvPr id="5" name="Imagem 4" descr="Desenho de personagem de desenho animado&#10;&#10;O conteúdo gerado por IA pode estar incorreto.">
            <a:extLst>
              <a:ext uri="{FF2B5EF4-FFF2-40B4-BE49-F238E27FC236}">
                <a16:creationId xmlns:a16="http://schemas.microsoft.com/office/drawing/2014/main" id="{3AD6B8DD-DE49-1DC8-E682-45BB7A4165D1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176" y="186369"/>
            <a:ext cx="664179" cy="664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8060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Fatec Votorantim">
            <a:extLst>
              <a:ext uri="{FF2B5EF4-FFF2-40B4-BE49-F238E27FC236}">
                <a16:creationId xmlns:a16="http://schemas.microsoft.com/office/drawing/2014/main" id="{DE3E8E5B-C4ED-C7FB-FB43-D51D5D888A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6393" y="122602"/>
            <a:ext cx="1087313" cy="261893"/>
          </a:xfrm>
          <a:prstGeom prst="rect">
            <a:avLst/>
          </a:prstGeom>
        </p:spPr>
      </p:pic>
      <p:sp>
        <p:nvSpPr>
          <p:cNvPr id="6" name="Google Shape;944;p42">
            <a:extLst>
              <a:ext uri="{FF2B5EF4-FFF2-40B4-BE49-F238E27FC236}">
                <a16:creationId xmlns:a16="http://schemas.microsoft.com/office/drawing/2014/main" id="{7DBE8A12-9280-E3CF-AACA-0900D34C1A88}"/>
              </a:ext>
            </a:extLst>
          </p:cNvPr>
          <p:cNvSpPr txBox="1">
            <a:spLocks/>
          </p:cNvSpPr>
          <p:nvPr/>
        </p:nvSpPr>
        <p:spPr>
          <a:xfrm>
            <a:off x="451556" y="98145"/>
            <a:ext cx="7360356" cy="572700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" sz="2800" dirty="0">
                <a:latin typeface="+mj-lt"/>
              </a:rPr>
              <a:t>Código de Ética e Compliance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EE9BDD1C-DE19-5B29-78B0-29C2B41C8BE2}"/>
              </a:ext>
            </a:extLst>
          </p:cNvPr>
          <p:cNvSpPr txBox="1"/>
          <p:nvPr/>
        </p:nvSpPr>
        <p:spPr>
          <a:xfrm>
            <a:off x="609601" y="842795"/>
            <a:ext cx="72023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800" dirty="0">
                <a:solidFill>
                  <a:schemeClr val="tx1"/>
                </a:solidFill>
                <a:latin typeface="Tahoma" panose="020B0604030504040204" pitchFamily="34" charset="0"/>
              </a:rPr>
              <a:t>O</a:t>
            </a:r>
            <a:r>
              <a:rPr lang="pt-BR" sz="1800" dirty="0">
                <a:solidFill>
                  <a:schemeClr val="tx1"/>
                </a:solidFill>
              </a:rPr>
              <a:t> relacionamento com as partes interessadas da CPFL e o público em geral é pautado por valores éticos apresentados a seguir:</a:t>
            </a:r>
          </a:p>
          <a:p>
            <a:endParaRPr lang="pt-BR" sz="1800" dirty="0">
              <a:solidFill>
                <a:schemeClr val="tx1"/>
              </a:solidFill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FC9A34BF-3E0C-02A2-18E1-95054147D3FE}"/>
              </a:ext>
            </a:extLst>
          </p:cNvPr>
          <p:cNvSpPr txBox="1"/>
          <p:nvPr/>
        </p:nvSpPr>
        <p:spPr>
          <a:xfrm>
            <a:off x="699581" y="1754363"/>
            <a:ext cx="819606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dirty="0"/>
              <a:t>Presteza e cortesia;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dirty="0"/>
              <a:t>Tratamento digno e respeitoso;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dirty="0"/>
              <a:t>Comportamento íntegro e transparente;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dirty="0"/>
              <a:t>Orgulho profissional;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dirty="0"/>
              <a:t>Busca permanente da excelência e do crescimento profissional;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dirty="0"/>
              <a:t>Qualidade de vida e segurança no trabalho e na comunidade;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dirty="0"/>
              <a:t>Respeito à diversidade e à inclusão;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dirty="0"/>
              <a:t>Responsabilidade social e respeito ao meio ambiente;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dirty="0"/>
              <a:t>Desenvolvimento sustentável.</a:t>
            </a:r>
          </a:p>
        </p:txBody>
      </p:sp>
    </p:spTree>
    <p:extLst>
      <p:ext uri="{BB962C8B-B14F-4D97-AF65-F5344CB8AC3E}">
        <p14:creationId xmlns:p14="http://schemas.microsoft.com/office/powerpoint/2010/main" val="822127351"/>
      </p:ext>
    </p:extLst>
  </p:cSld>
  <p:clrMapOvr>
    <a:masterClrMapping/>
  </p:clrMapOvr>
</p:sld>
</file>

<file path=ppt/theme/theme1.xml><?xml version="1.0" encoding="utf-8"?>
<a:theme xmlns:a="http://schemas.openxmlformats.org/drawingml/2006/main" name="Business Plan Template">
  <a:themeElements>
    <a:clrScheme name="Simple Light">
      <a:dk1>
        <a:srgbClr val="343434"/>
      </a:dk1>
      <a:lt1>
        <a:srgbClr val="F1F6F7"/>
      </a:lt1>
      <a:dk2>
        <a:srgbClr val="C8D8DA"/>
      </a:dk2>
      <a:lt2>
        <a:srgbClr val="FFFFFF"/>
      </a:lt2>
      <a:accent1>
        <a:srgbClr val="123D46"/>
      </a:accent1>
      <a:accent2>
        <a:srgbClr val="217482"/>
      </a:accent2>
      <a:accent3>
        <a:srgbClr val="6CBCBA"/>
      </a:accent3>
      <a:accent4>
        <a:srgbClr val="8C8926"/>
      </a:accent4>
      <a:accent5>
        <a:srgbClr val="C1C63F"/>
      </a:accent5>
      <a:accent6>
        <a:srgbClr val="DDDD58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498</TotalTime>
  <Words>917</Words>
  <Application>Microsoft Office PowerPoint</Application>
  <PresentationFormat>Apresentação na tela (16:9)</PresentationFormat>
  <Paragraphs>128</Paragraphs>
  <Slides>28</Slides>
  <Notes>11</Notes>
  <HiddenSlides>0</HiddenSlides>
  <MMClips>0</MMClips>
  <ScaleCrop>false</ScaleCrop>
  <HeadingPairs>
    <vt:vector size="6" baseType="variant">
      <vt:variant>
        <vt:lpstr>Fontes usadas</vt:lpstr>
      </vt:variant>
      <vt:variant>
        <vt:i4>12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28</vt:i4>
      </vt:variant>
    </vt:vector>
  </HeadingPairs>
  <TitlesOfParts>
    <vt:vector size="42" baseType="lpstr">
      <vt:lpstr>Arial</vt:lpstr>
      <vt:lpstr>Times New Roman</vt:lpstr>
      <vt:lpstr>Poppins</vt:lpstr>
      <vt:lpstr>Tahoma</vt:lpstr>
      <vt:lpstr>Aptos</vt:lpstr>
      <vt:lpstr>Proxima Nova Semibold</vt:lpstr>
      <vt:lpstr>Segoe UI Symbol</vt:lpstr>
      <vt:lpstr>Work Sans</vt:lpstr>
      <vt:lpstr>DM Sans</vt:lpstr>
      <vt:lpstr>Bebas Neue</vt:lpstr>
      <vt:lpstr>Proxima Nova</vt:lpstr>
      <vt:lpstr>Nunito Light</vt:lpstr>
      <vt:lpstr>Business Plan Template</vt:lpstr>
      <vt:lpstr>Slidesgo Final Pages</vt:lpstr>
      <vt:lpstr>CPFL  Energia</vt:lpstr>
      <vt:lpstr>Equipe: </vt:lpstr>
      <vt:lpstr>História da CPFL Energia</vt:lpstr>
      <vt:lpstr>História da CPFL Energia</vt:lpstr>
      <vt:lpstr>Lema da CPFL</vt:lpstr>
      <vt:lpstr>Missão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Avaliação Diagnósticas</vt:lpstr>
      <vt:lpstr>Elementos característicos da cultura</vt:lpstr>
      <vt:lpstr>Apresentação do PowerPoint</vt:lpstr>
      <vt:lpstr>Apresentação do PowerPoint</vt:lpstr>
      <vt:lpstr>Apresentação do PowerPoint</vt:lpstr>
      <vt:lpstr>Brindes em datas comemorativas e em alguns eventos; Kits de boas vindas; </vt:lpstr>
      <vt:lpstr>Apresentação do PowerPoint</vt:lpstr>
      <vt:lpstr>O que devemos continuar</vt:lpstr>
      <vt:lpstr>O que devemos cessar</vt:lpstr>
      <vt:lpstr>O que devemos começar</vt:lpstr>
      <vt:lpstr>Objetivos </vt:lpstr>
      <vt:lpstr>Estratégias</vt:lpstr>
      <vt:lpstr>Público alvo</vt:lpstr>
      <vt:lpstr>Apresentação do PowerPoint</vt:lpstr>
      <vt:lpstr>Apresentação do PowerPoint</vt:lpstr>
      <vt:lpstr>Obrigado!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CPFL  Energia</dc:title>
  <dc:creator>Dell</dc:creator>
  <cp:lastModifiedBy>MOUSHER NATA DE SOUSA SANTOS</cp:lastModifiedBy>
  <cp:revision>39</cp:revision>
  <dcterms:modified xsi:type="dcterms:W3CDTF">2025-05-24T01:02:28Z</dcterms:modified>
</cp:coreProperties>
</file>

<file path=docProps/thumbnail.jpeg>
</file>